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0"/>
  </p:notesMasterIdLst>
  <p:sldIdLst>
    <p:sldId id="292" r:id="rId2"/>
    <p:sldId id="260" r:id="rId3"/>
    <p:sldId id="261" r:id="rId4"/>
    <p:sldId id="291" r:id="rId5"/>
    <p:sldId id="267" r:id="rId6"/>
    <p:sldId id="268" r:id="rId7"/>
    <p:sldId id="290" r:id="rId8"/>
    <p:sldId id="289" r:id="rId9"/>
    <p:sldId id="265" r:id="rId10"/>
    <p:sldId id="266" r:id="rId11"/>
    <p:sldId id="271" r:id="rId12"/>
    <p:sldId id="272" r:id="rId13"/>
    <p:sldId id="269" r:id="rId14"/>
    <p:sldId id="273" r:id="rId15"/>
    <p:sldId id="280" r:id="rId16"/>
    <p:sldId id="281" r:id="rId17"/>
    <p:sldId id="282" r:id="rId18"/>
    <p:sldId id="274" r:id="rId19"/>
    <p:sldId id="262" r:id="rId20"/>
    <p:sldId id="276" r:id="rId21"/>
    <p:sldId id="277" r:id="rId22"/>
    <p:sldId id="278" r:id="rId23"/>
    <p:sldId id="279" r:id="rId24"/>
    <p:sldId id="293" r:id="rId25"/>
    <p:sldId id="294" r:id="rId26"/>
    <p:sldId id="287" r:id="rId27"/>
    <p:sldId id="286" r:id="rId28"/>
    <p:sldId id="295" r:id="rId29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9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79AA"/>
    <a:srgbClr val="FF66FF"/>
    <a:srgbClr val="1B3B64"/>
    <a:srgbClr val="08122D"/>
    <a:srgbClr val="070B16"/>
    <a:srgbClr val="112548"/>
    <a:srgbClr val="5E9FDB"/>
    <a:srgbClr val="4472C4"/>
    <a:srgbClr val="1B3E66"/>
    <a:srgbClr val="051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75" autoAdjust="0"/>
    <p:restoredTop sz="94660"/>
  </p:normalViewPr>
  <p:slideViewPr>
    <p:cSldViewPr snapToGrid="0" showGuides="1">
      <p:cViewPr varScale="1">
        <p:scale>
          <a:sx n="38" d="100"/>
          <a:sy n="38" d="100"/>
        </p:scale>
        <p:origin x="2189" y="-72"/>
      </p:cViewPr>
      <p:guideLst>
        <p:guide orient="horz" pos="4009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giane Ferreira" userId="99b86b2d8b08e43f" providerId="LiveId" clId="{0839B7AC-B55D-489F-A17C-1401ADE0A416}"/>
    <pc:docChg chg="modSld sldOrd">
      <pc:chgData name="Regiane Ferreira" userId="99b86b2d8b08e43f" providerId="LiveId" clId="{0839B7AC-B55D-489F-A17C-1401ADE0A416}" dt="2024-12-06T11:22:22.282" v="3"/>
      <pc:docMkLst>
        <pc:docMk/>
      </pc:docMkLst>
      <pc:sldChg chg="modSp mod ord">
        <pc:chgData name="Regiane Ferreira" userId="99b86b2d8b08e43f" providerId="LiveId" clId="{0839B7AC-B55D-489F-A17C-1401ADE0A416}" dt="2024-12-06T11:22:22.282" v="3"/>
        <pc:sldMkLst>
          <pc:docMk/>
          <pc:sldMk cId="2840047424" sldId="292"/>
        </pc:sldMkLst>
        <pc:spChg chg="mod">
          <ac:chgData name="Regiane Ferreira" userId="99b86b2d8b08e43f" providerId="LiveId" clId="{0839B7AC-B55D-489F-A17C-1401ADE0A416}" dt="2024-12-06T11:21:37.004" v="1" actId="113"/>
          <ac:spMkLst>
            <pc:docMk/>
            <pc:sldMk cId="2840047424" sldId="292"/>
            <ac:spMk id="16" creationId="{5C512DD0-BE24-4638-9B85-B86746DE659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E4EDC1-D3B4-418A-8EB8-E7F7AE1D3200}" type="datetimeFigureOut">
              <a:rPr lang="pt-BR" smtClean="0"/>
              <a:t>06/12/2024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2BE3C-76F2-448F-BAB8-9539C56FC1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220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6C83-A9D6-4D2C-AFAE-ADCBCB5667B6}" type="datetime1">
              <a:rPr lang="pt-BR" smtClean="0"/>
              <a:t>06/12/2024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Liga dos Prompts/Regiane Ferreira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345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9C5F2-E613-4CFA-A991-E17D6B3E6F22}" type="datetime1">
              <a:rPr lang="pt-BR" smtClean="0"/>
              <a:t>06/12/2024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Liga dos Prompts/Regiane Ferreira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8151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EF9F-D932-4B6A-AD96-560B229904EC}" type="datetime1">
              <a:rPr lang="pt-BR" smtClean="0"/>
              <a:t>06/12/2024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Liga dos Prompts/Regiane Ferreira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0954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0033-46A7-484C-BAFB-1F9EFA82AB7B}" type="datetime1">
              <a:rPr lang="pt-BR" smtClean="0"/>
              <a:t>06/12/2024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Liga dos Prompts/Regiane Ferreira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856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A0467-D153-45AB-B7C4-3D49DE56817B}" type="datetime1">
              <a:rPr lang="pt-BR" smtClean="0"/>
              <a:t>06/12/2024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Liga dos Prompts/Regiane Ferreira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3298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5E82-88E7-4376-B86A-11C69EB48558}" type="datetime1">
              <a:rPr lang="pt-BR" smtClean="0"/>
              <a:t>06/12/2024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Liga dos Prompts/Regiane Ferreira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3659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E623A-071B-4FC6-A656-8437A3B08817}" type="datetime1">
              <a:rPr lang="pt-BR" smtClean="0"/>
              <a:t>06/12/2024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Liga dos Prompts/Regiane Ferreira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2023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2A704-7F7B-4B7A-9EEA-8A4DB89F1251}" type="datetime1">
              <a:rPr lang="pt-BR" smtClean="0"/>
              <a:t>06/12/2024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Liga dos Prompts/Regiane Ferreira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172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B2C7F-F643-4A3B-8BB4-9A2D60CACDB7}" type="datetime1">
              <a:rPr lang="pt-BR" smtClean="0"/>
              <a:t>06/12/2024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Liga dos Prompts/Regiane Ferreira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6899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C379-698E-4D6A-B848-CBAD2EC26E28}" type="datetime1">
              <a:rPr lang="pt-BR" smtClean="0"/>
              <a:t>06/12/2024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Liga dos Prompts/Regiane Ferreira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3632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E7F82-D6EB-4B55-8178-F64E7CF95C7A}" type="datetime1">
              <a:rPr lang="pt-BR" smtClean="0"/>
              <a:t>06/12/2024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Liga dos Prompts/Regiane Ferreira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1068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B14C2-A541-4476-9CA4-D8AAA029C0CE}" type="datetime1">
              <a:rPr lang="pt-BR" smtClean="0"/>
              <a:t>06/12/2024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Liga dos Prompts/Regiane Ferreira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8F83F-41BA-47FA-87F4-E5CFA15BCF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2129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leonardo.ai/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6679F91-21B9-4703-B329-D6CE170D6816}"/>
              </a:ext>
            </a:extLst>
          </p:cNvPr>
          <p:cNvSpPr/>
          <p:nvPr/>
        </p:nvSpPr>
        <p:spPr>
          <a:xfrm>
            <a:off x="0" y="-1116420"/>
            <a:ext cx="9601200" cy="12801600"/>
          </a:xfrm>
          <a:prstGeom prst="rect">
            <a:avLst/>
          </a:prstGeom>
          <a:solidFill>
            <a:srgbClr val="081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C83D55F-0985-427C-A4D0-D5E6DAB05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"/>
          <a:stretch/>
        </p:blipFill>
        <p:spPr>
          <a:xfrm>
            <a:off x="753375" y="357646"/>
            <a:ext cx="8170989" cy="11837580"/>
          </a:xfrm>
          <a:prstGeom prst="rect">
            <a:avLst/>
          </a:prstGeom>
          <a:solidFill>
            <a:srgbClr val="1B3E66"/>
          </a:solidFill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0A57A04-AFA2-4626-9140-82D319488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37" b="99350" l="1875" r="94375">
                        <a14:foregroundMark x1="28125" y1="7880" x2="5391" y2="23721"/>
                        <a14:foregroundMark x1="5391" y1="23721" x2="703" y2="28270"/>
                        <a14:foregroundMark x1="703" y1="28270" x2="1953" y2="42892"/>
                        <a14:foregroundMark x1="1953" y1="42892" x2="2109" y2="40292"/>
                        <a14:foregroundMark x1="50703" y1="3899" x2="48125" y2="95126"/>
                        <a14:foregroundMark x1="51250" y1="23152" x2="69609" y2="89115"/>
                        <a14:foregroundMark x1="69609" y1="89115" x2="69922" y2="89602"/>
                        <a14:foregroundMark x1="55078" y1="14785" x2="85469" y2="59789"/>
                        <a14:foregroundMark x1="85469" y1="59789" x2="87266" y2="70024"/>
                        <a14:foregroundMark x1="92813" y1="39155" x2="94375" y2="65069"/>
                        <a14:foregroundMark x1="94375" y1="65069" x2="93125" y2="69050"/>
                        <a14:foregroundMark x1="16406" y1="22015" x2="10313" y2="34200"/>
                        <a14:foregroundMark x1="10313" y1="34200" x2="6328" y2="62551"/>
                        <a14:foregroundMark x1="6328" y1="62551" x2="7422" y2="68075"/>
                        <a14:foregroundMark x1="45938" y1="14541" x2="31250" y2="34444"/>
                        <a14:foregroundMark x1="31250" y1="34444" x2="18828" y2="61413"/>
                        <a14:foregroundMark x1="43906" y1="14947" x2="32188" y2="21690"/>
                        <a14:foregroundMark x1="32188" y1="21690" x2="31250" y2="29976"/>
                        <a14:foregroundMark x1="57422" y1="16897" x2="72109" y2="28676"/>
                        <a14:foregroundMark x1="42969" y1="60114" x2="31641" y2="73761"/>
                        <a14:foregroundMark x1="31641" y1="73761" x2="31641" y2="75548"/>
                        <a14:foregroundMark x1="23594" y1="78554" x2="39375" y2="97644"/>
                        <a14:foregroundMark x1="39375" y1="97644" x2="42422" y2="99350"/>
                        <a14:foregroundMark x1="69688" y1="27945" x2="81953" y2="68075"/>
                      </a14:backgroundRemoval>
                    </a14:imgEffect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421" y="10824484"/>
            <a:ext cx="1572355" cy="151216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50A5975-EB78-4D43-8D3D-08FD1571BD77}"/>
              </a:ext>
            </a:extLst>
          </p:cNvPr>
          <p:cNvSpPr txBox="1"/>
          <p:nvPr/>
        </p:nvSpPr>
        <p:spPr>
          <a:xfrm>
            <a:off x="-2725271" y="6503004"/>
            <a:ext cx="1097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13" name="Fluxograma: Documento 12">
            <a:extLst>
              <a:ext uri="{FF2B5EF4-FFF2-40B4-BE49-F238E27FC236}">
                <a16:creationId xmlns:a16="http://schemas.microsoft.com/office/drawing/2014/main" id="{A5A981DA-94EA-4BF1-9536-608C21365553}"/>
              </a:ext>
            </a:extLst>
          </p:cNvPr>
          <p:cNvSpPr/>
          <p:nvPr/>
        </p:nvSpPr>
        <p:spPr>
          <a:xfrm rot="10800000">
            <a:off x="-972521" y="9565283"/>
            <a:ext cx="11366412" cy="5783816"/>
          </a:xfrm>
          <a:prstGeom prst="flowChartDocument">
            <a:avLst/>
          </a:prstGeom>
          <a:solidFill>
            <a:srgbClr val="081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Espaço Reservado para Conteúdo 11">
            <a:extLst>
              <a:ext uri="{FF2B5EF4-FFF2-40B4-BE49-F238E27FC236}">
                <a16:creationId xmlns:a16="http://schemas.microsoft.com/office/drawing/2014/main" id="{863C261D-63C9-431A-924C-32C842B73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80" b="99594" l="2656" r="99375">
                        <a14:foregroundMark x1="22266" y1="25345" x2="9219" y2="69293"/>
                        <a14:foregroundMark x1="9219" y1="69293" x2="9219" y2="69293"/>
                        <a14:foregroundMark x1="54375" y1="19334" x2="56563" y2="67831"/>
                        <a14:foregroundMark x1="50000" y1="25345" x2="76953" y2="72380"/>
                        <a14:foregroundMark x1="55078" y1="13241" x2="97344" y2="30626"/>
                        <a14:foregroundMark x1="97344" y1="30626" x2="99531" y2="30626"/>
                        <a14:foregroundMark x1="39766" y1="13972" x2="11250" y2="25833"/>
                        <a14:foregroundMark x1="11250" y1="25833" x2="10625" y2="27620"/>
                        <a14:foregroundMark x1="10625" y1="35987" x2="9922" y2="71568"/>
                        <a14:foregroundMark x1="9922" y1="71568" x2="58438" y2="88708"/>
                        <a14:foregroundMark x1="58438" y1="88708" x2="63125" y2="89033"/>
                        <a14:foregroundMark x1="58047" y1="32169" x2="66016" y2="56296"/>
                        <a14:foregroundMark x1="66016" y1="56296" x2="66016" y2="62470"/>
                        <a14:foregroundMark x1="51484" y1="32169" x2="48516" y2="54590"/>
                        <a14:foregroundMark x1="48516" y1="54590" x2="49297" y2="60195"/>
                        <a14:foregroundMark x1="51484" y1="51097" x2="78047" y2="50366"/>
                        <a14:foregroundMark x1="78047" y1="50366" x2="78438" y2="50366"/>
                        <a14:foregroundMark x1="54375" y1="15516" x2="66016" y2="31438"/>
                        <a14:foregroundMark x1="32500" y1="26889" x2="46328" y2="20065"/>
                        <a14:foregroundMark x1="26641" y1="51097" x2="17969" y2="71568"/>
                        <a14:foregroundMark x1="17969" y1="71568" x2="17969" y2="71568"/>
                        <a14:foregroundMark x1="7031" y1="41998" x2="15000" y2="76604"/>
                        <a14:foregroundMark x1="15000" y1="76604" x2="15781" y2="76929"/>
                        <a14:foregroundMark x1="35391" y1="26889" x2="28828" y2="45085"/>
                        <a14:foregroundMark x1="45625" y1="45085" x2="39063" y2="70106"/>
                        <a14:foregroundMark x1="55078" y1="62470" x2="71172" y2="74655"/>
                        <a14:foregroundMark x1="31797" y1="23071" x2="21406" y2="49634"/>
                        <a14:foregroundMark x1="21406" y1="49634" x2="25234" y2="55646"/>
                        <a14:foregroundMark x1="49297" y1="14785" x2="71172" y2="26239"/>
                        <a14:foregroundMark x1="71172" y1="26239" x2="71172" y2="30626"/>
                        <a14:foregroundMark x1="4844" y1="42811" x2="9297" y2="65963"/>
                        <a14:foregroundMark x1="9297" y1="65963" x2="20391" y2="88221"/>
                        <a14:foregroundMark x1="20391" y1="88221" x2="39766" y2="92364"/>
                        <a14:foregroundMark x1="39766" y1="92364" x2="68516" y2="87977"/>
                        <a14:foregroundMark x1="68516" y1="87977" x2="76250" y2="84484"/>
                        <a14:foregroundMark x1="53672" y1="10967" x2="78750" y2="13810"/>
                        <a14:foregroundMark x1="78750" y1="13810" x2="95469" y2="55646"/>
                        <a14:foregroundMark x1="95469" y1="55646" x2="88594" y2="74655"/>
                        <a14:foregroundMark x1="44141" y1="8692" x2="70078" y2="15678"/>
                        <a14:foregroundMark x1="70078" y1="15678" x2="77734" y2="20796"/>
                        <a14:foregroundMark x1="12125" y1="20822" x2="11406" y2="21121"/>
                        <a14:foregroundMark x1="37578" y1="10236" x2="12686" y2="20589"/>
                        <a14:foregroundMark x1="10175" y1="25658" x2="5938" y2="41267"/>
                        <a14:foregroundMark x1="5938" y1="41267" x2="5547" y2="41267"/>
                        <a14:foregroundMark x1="33984" y1="17059" x2="73359" y2="19334"/>
                        <a14:foregroundMark x1="41953" y1="7961" x2="62109" y2="10967"/>
                        <a14:foregroundMark x1="62109" y1="10967" x2="64609" y2="12510"/>
                        <a14:foregroundMark x1="72578" y1="35175" x2="85703" y2="71568"/>
                        <a14:foregroundMark x1="76250" y1="47360" x2="87188" y2="64013"/>
                        <a14:foregroundMark x1="79141" y1="52640" x2="85313" y2="79935"/>
                        <a14:foregroundMark x1="85313" y1="79935" x2="85703" y2="79935"/>
                        <a14:foregroundMark x1="28125" y1="33712" x2="28125" y2="61007"/>
                        <a14:foregroundMark x1="28125" y1="61007" x2="28125" y2="61007"/>
                        <a14:foregroundMark x1="36172" y1="71568" x2="67500" y2="65556"/>
                        <a14:foregroundMark x1="67500" y1="65556" x2="68984" y2="64744"/>
                        <a14:foregroundMark x1="85000" y1="22340" x2="98828" y2="45085"/>
                        <a14:foregroundMark x1="81328" y1="20796" x2="79609" y2="47929"/>
                        <a14:foregroundMark x1="79609" y1="47929" x2="64609" y2="97319"/>
                        <a14:foregroundMark x1="64609" y1="97319" x2="74063" y2="84484"/>
                        <a14:foregroundMark x1="39063" y1="18522" x2="26641" y2="48091"/>
                        <a14:foregroundMark x1="26641" y1="48091" x2="26641" y2="49634"/>
                        <a14:foregroundMark x1="52891" y1="12510" x2="44922" y2="15516"/>
                        <a14:foregroundMark x1="28828" y1="38262" x2="26641" y2="63282"/>
                        <a14:foregroundMark x1="26641" y1="63282" x2="26641" y2="61738"/>
                        <a14:foregroundMark x1="35391" y1="71568" x2="82813" y2="70106"/>
                        <a14:foregroundMark x1="63125" y1="22340" x2="80625" y2="68562"/>
                        <a14:foregroundMark x1="36875" y1="72380" x2="55859" y2="75386"/>
                        <a14:foregroundMark x1="48516" y1="51097" x2="44922" y2="76117"/>
                        <a14:foregroundMark x1="44922" y1="76117" x2="44922" y2="76117"/>
                        <a14:foregroundMark x1="25938" y1="38262" x2="21563" y2="54184"/>
                        <a14:foregroundMark x1="13594" y1="68562" x2="31797" y2="71568"/>
                        <a14:foregroundMark x1="71172" y1="78392" x2="57578" y2="98700"/>
                        <a14:foregroundMark x1="57578" y1="98700" x2="36172" y2="92201"/>
                        <a14:foregroundMark x1="36172" y1="92201" x2="28125" y2="81478"/>
                        <a14:foregroundMark x1="52188" y1="51909" x2="73359" y2="65556"/>
                        <a14:foregroundMark x1="73359" y1="65556" x2="73359" y2="67019"/>
                        <a14:foregroundMark x1="54375" y1="13972" x2="72578" y2="32169"/>
                        <a14:foregroundMark x1="83516" y1="26889" x2="95938" y2="52640"/>
                        <a14:foregroundMark x1="5547" y1="51097" x2="38516" y2="85946"/>
                        <a14:foregroundMark x1="38516" y1="85946" x2="40547" y2="85946"/>
                        <a14:foregroundMark x1="4844" y1="58733" x2="10625" y2="76929"/>
                        <a14:foregroundMark x1="39063" y1="67831" x2="36875" y2="82210"/>
                        <a14:foregroundMark x1="64609" y1="62470" x2="38203" y2="66450"/>
                        <a14:foregroundMark x1="38203" y1="66450" x2="49141" y2="83997"/>
                        <a14:foregroundMark x1="49141" y1="83997" x2="63828" y2="64013"/>
                        <a14:foregroundMark x1="63828" y1="64013" x2="73359" y2="73842"/>
                        <a14:foregroundMark x1="65313" y1="71568" x2="61641" y2="90496"/>
                        <a14:foregroundMark x1="37578" y1="67831" x2="33984" y2="89358"/>
                        <a14:foregroundMark x1="33984" y1="89358" x2="33984" y2="89033"/>
                        <a14:foregroundMark x1="38359" y1="57189" x2="59609" y2="63282"/>
                        <a14:foregroundMark x1="59609" y1="63282" x2="60234" y2="63282"/>
                        <a14:foregroundMark x1="32500" y1="62470" x2="40547" y2="66288"/>
                        <a14:foregroundMark x1="53672" y1="48091" x2="53672" y2="73842"/>
                        <a14:foregroundMark x1="53672" y1="73842" x2="53672" y2="73842"/>
                        <a14:foregroundMark x1="41953" y1="61738" x2="58750" y2="61738"/>
                        <a14:foregroundMark x1="28828" y1="89764" x2="48125" y2="97969"/>
                        <a14:foregroundMark x1="48125" y1="97969" x2="71875" y2="84484"/>
                        <a14:foregroundMark x1="71875" y1="84484" x2="65313" y2="96588"/>
                        <a14:foregroundMark x1="26641" y1="92039" x2="62969" y2="96263"/>
                        <a14:foregroundMark x1="62969" y1="96263" x2="75547" y2="93582"/>
                        <a14:foregroundMark x1="26641" y1="92770" x2="54063" y2="98538"/>
                        <a14:foregroundMark x1="54063" y1="98538" x2="73750" y2="95532"/>
                        <a14:foregroundMark x1="73750" y1="95532" x2="75547" y2="94314"/>
                        <a14:foregroundMark x1="28125" y1="94314" x2="62813" y2="97969"/>
                        <a14:foregroundMark x1="62813" y1="97969" x2="74766" y2="93582"/>
                        <a14:foregroundMark x1="30312" y1="95857" x2="72734" y2="99594"/>
                        <a14:foregroundMark x1="72734" y1="99594" x2="76250" y2="95045"/>
                        <a14:foregroundMark x1="23750" y1="92039" x2="46328" y2="97319"/>
                        <a14:foregroundMark x1="36172" y1="96588" x2="44141" y2="98863"/>
                        <a14:foregroundMark x1="16484" y1="23883" x2="10625" y2="29894"/>
                        <a14:foregroundMark x1="2656" y1="53371" x2="21406" y2="93989"/>
                        <a14:foregroundMark x1="21406" y1="93989" x2="33984" y2="99594"/>
                        <a14:backgroundMark x1="12109" y1="21608" x2="12109" y2="21608"/>
                        <a14:backgroundMark x1="12109" y1="21608" x2="12109" y2="21608"/>
                        <a14:backgroundMark x1="12109" y1="21608" x2="5547" y2="27620"/>
                        <a14:backgroundMark x1="12812" y1="20796" x2="12109" y2="20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412" y="8578436"/>
            <a:ext cx="1769040" cy="170131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C512DD0-BE24-4638-9B85-B86746DE6592}"/>
              </a:ext>
            </a:extLst>
          </p:cNvPr>
          <p:cNvSpPr txBox="1"/>
          <p:nvPr/>
        </p:nvSpPr>
        <p:spPr>
          <a:xfrm>
            <a:off x="-56899" y="11610451"/>
            <a:ext cx="9568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Regiane Ferreira </a:t>
            </a:r>
          </a:p>
        </p:txBody>
      </p:sp>
      <p:sp>
        <p:nvSpPr>
          <p:cNvPr id="18" name="Fluxograma: Documento 17">
            <a:extLst>
              <a:ext uri="{FF2B5EF4-FFF2-40B4-BE49-F238E27FC236}">
                <a16:creationId xmlns:a16="http://schemas.microsoft.com/office/drawing/2014/main" id="{259B287C-1AA4-464C-9F64-A966BEC8EBEB}"/>
              </a:ext>
            </a:extLst>
          </p:cNvPr>
          <p:cNvSpPr/>
          <p:nvPr/>
        </p:nvSpPr>
        <p:spPr>
          <a:xfrm rot="365565">
            <a:off x="-1409274" y="-2173695"/>
            <a:ext cx="11366412" cy="5783816"/>
          </a:xfrm>
          <a:prstGeom prst="flowChartDocument">
            <a:avLst/>
          </a:prstGeom>
          <a:solidFill>
            <a:srgbClr val="081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69439BE-03F9-4CBD-984B-053D497BABED}"/>
              </a:ext>
            </a:extLst>
          </p:cNvPr>
          <p:cNvSpPr txBox="1"/>
          <p:nvPr/>
        </p:nvSpPr>
        <p:spPr>
          <a:xfrm>
            <a:off x="99053" y="282595"/>
            <a:ext cx="9601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“</a:t>
            </a:r>
            <a:r>
              <a:rPr lang="pt-BR" sz="6400" b="1" dirty="0">
                <a:solidFill>
                  <a:schemeClr val="bg1"/>
                </a:solidFill>
              </a:rPr>
              <a:t>LIGA DOS PROMPTS</a:t>
            </a:r>
            <a:r>
              <a:rPr lang="pt-BR" sz="6400" dirty="0">
                <a:solidFill>
                  <a:schemeClr val="bg1"/>
                </a:solidFill>
              </a:rPr>
              <a:t>:</a:t>
            </a:r>
            <a:endParaRPr lang="pt-BR" sz="6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7C17D20-F15C-498F-AE4F-265292850A37}"/>
              </a:ext>
            </a:extLst>
          </p:cNvPr>
          <p:cNvSpPr txBox="1"/>
          <p:nvPr/>
        </p:nvSpPr>
        <p:spPr>
          <a:xfrm>
            <a:off x="-190331" y="1203242"/>
            <a:ext cx="100583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“</a:t>
            </a:r>
            <a:r>
              <a:rPr lang="pt-BR" sz="4000" b="1" dirty="0">
                <a:solidFill>
                  <a:schemeClr val="bg1"/>
                </a:solidFill>
              </a:rPr>
              <a:t>DOMINE O PODER DO DESIGN COM </a:t>
            </a:r>
          </a:p>
          <a:p>
            <a:pPr algn="ctr"/>
            <a:endParaRPr lang="pt-BR" sz="4800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F4B6CC5-3534-4E1A-A69F-8D7AD20ECFCC}"/>
              </a:ext>
            </a:extLst>
          </p:cNvPr>
          <p:cNvSpPr txBox="1"/>
          <p:nvPr/>
        </p:nvSpPr>
        <p:spPr>
          <a:xfrm>
            <a:off x="-89917" y="1789010"/>
            <a:ext cx="9601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“</a:t>
            </a:r>
            <a:r>
              <a:rPr lang="pt-BR" sz="6400" b="1" dirty="0">
                <a:solidFill>
                  <a:schemeClr val="bg1"/>
                </a:solidFill>
              </a:rPr>
              <a:t>LEONARD.AI</a:t>
            </a:r>
            <a:endParaRPr lang="pt-BR" sz="6400" dirty="0">
              <a:solidFill>
                <a:schemeClr val="bg1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80C7C3B-2DE3-4BF5-B435-14AF351103C4}"/>
              </a:ext>
            </a:extLst>
          </p:cNvPr>
          <p:cNvSpPr txBox="1"/>
          <p:nvPr/>
        </p:nvSpPr>
        <p:spPr>
          <a:xfrm>
            <a:off x="33016" y="10753724"/>
            <a:ext cx="9568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Impact" panose="020B0806030902050204" pitchFamily="34" charset="0"/>
              </a:rPr>
              <a:t>CRIE PERSONAGENS CONSISTENTES </a:t>
            </a:r>
          </a:p>
        </p:txBody>
      </p:sp>
    </p:spTree>
    <p:extLst>
      <p:ext uri="{BB962C8B-B14F-4D97-AF65-F5344CB8AC3E}">
        <p14:creationId xmlns:p14="http://schemas.microsoft.com/office/powerpoint/2010/main" val="2840047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0F13665-875F-48F7-AB4E-8A2B8F73EE10}"/>
              </a:ext>
            </a:extLst>
          </p:cNvPr>
          <p:cNvSpPr txBox="1"/>
          <p:nvPr/>
        </p:nvSpPr>
        <p:spPr>
          <a:xfrm>
            <a:off x="1178169" y="1230923"/>
            <a:ext cx="70250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1579AA"/>
                </a:solidFill>
                <a:latin typeface="Impact" panose="020B0806030902050204" pitchFamily="34" charset="0"/>
              </a:rPr>
              <a:t>O QUE É UM PROMPT E COMO  FUNCIONA?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826FDD7-63AF-4A26-9411-5CEC61B84F1E}"/>
              </a:ext>
            </a:extLst>
          </p:cNvPr>
          <p:cNvSpPr txBox="1"/>
          <p:nvPr/>
        </p:nvSpPr>
        <p:spPr>
          <a:xfrm>
            <a:off x="1178169" y="3615215"/>
            <a:ext cx="72448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/>
              <a:t>               Um </a:t>
            </a:r>
            <a:r>
              <a:rPr lang="pt-BR" sz="3200" b="1" dirty="0"/>
              <a:t>prompt</a:t>
            </a:r>
            <a:r>
              <a:rPr lang="pt-BR" sz="3200" dirty="0"/>
              <a:t> é uma instrução escrita que você fornece ao Leonard.ai para gerar imagens. Ele descreve o que você quer, como o visual do personagem, o cenário e o estilo. Quanto mais detalhado, mais preciso será o resultado.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BD7EED8-5BBB-40C7-BAED-9964D01548F7}"/>
              </a:ext>
            </a:extLst>
          </p:cNvPr>
          <p:cNvSpPr txBox="1"/>
          <p:nvPr/>
        </p:nvSpPr>
        <p:spPr>
          <a:xfrm>
            <a:off x="1723292" y="9495692"/>
            <a:ext cx="7033846" cy="1019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7C037C9-2C84-4530-9141-AF7E6F07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Liga dos Prompts/Regiane Ferreira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BDC9165-D92D-47D9-8676-0C99A8B9D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mtClean="0"/>
              <a:t>10</a:t>
            </a:fld>
            <a:endParaRPr lang="pt-BR"/>
          </a:p>
        </p:txBody>
      </p:sp>
      <p:sp>
        <p:nvSpPr>
          <p:cNvPr id="17" name="Fluxograma: Documento 16">
            <a:extLst>
              <a:ext uri="{FF2B5EF4-FFF2-40B4-BE49-F238E27FC236}">
                <a16:creationId xmlns:a16="http://schemas.microsoft.com/office/drawing/2014/main" id="{F7DBD797-E20D-4AFC-ADFE-9B1BF299A705}"/>
              </a:ext>
            </a:extLst>
          </p:cNvPr>
          <p:cNvSpPr/>
          <p:nvPr/>
        </p:nvSpPr>
        <p:spPr>
          <a:xfrm rot="10609890">
            <a:off x="-218159" y="8426366"/>
            <a:ext cx="11221548" cy="5244268"/>
          </a:xfrm>
          <a:prstGeom prst="flowChartDocument">
            <a:avLst/>
          </a:prstGeom>
          <a:solidFill>
            <a:srgbClr val="081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Espaço Reservado para Conteúdo 11">
            <a:extLst>
              <a:ext uri="{FF2B5EF4-FFF2-40B4-BE49-F238E27FC236}">
                <a16:creationId xmlns:a16="http://schemas.microsoft.com/office/drawing/2014/main" id="{238104B2-FCDC-45F1-A4A5-CF34E405E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80" b="99594" l="2656" r="99375">
                        <a14:foregroundMark x1="22266" y1="25345" x2="9219" y2="69293"/>
                        <a14:foregroundMark x1="9219" y1="69293" x2="9219" y2="69293"/>
                        <a14:foregroundMark x1="54375" y1="19334" x2="56563" y2="67831"/>
                        <a14:foregroundMark x1="50000" y1="25345" x2="76953" y2="72380"/>
                        <a14:foregroundMark x1="55078" y1="13241" x2="97344" y2="30626"/>
                        <a14:foregroundMark x1="97344" y1="30626" x2="99531" y2="30626"/>
                        <a14:foregroundMark x1="39766" y1="13972" x2="11250" y2="25833"/>
                        <a14:foregroundMark x1="11250" y1="25833" x2="10625" y2="27620"/>
                        <a14:foregroundMark x1="10625" y1="35987" x2="9922" y2="71568"/>
                        <a14:foregroundMark x1="9922" y1="71568" x2="58438" y2="88708"/>
                        <a14:foregroundMark x1="58438" y1="88708" x2="63125" y2="89033"/>
                        <a14:foregroundMark x1="58047" y1="32169" x2="66016" y2="56296"/>
                        <a14:foregroundMark x1="66016" y1="56296" x2="66016" y2="62470"/>
                        <a14:foregroundMark x1="51484" y1="32169" x2="48516" y2="54590"/>
                        <a14:foregroundMark x1="48516" y1="54590" x2="49297" y2="60195"/>
                        <a14:foregroundMark x1="51484" y1="51097" x2="78047" y2="50366"/>
                        <a14:foregroundMark x1="78047" y1="50366" x2="78438" y2="50366"/>
                        <a14:foregroundMark x1="54375" y1="15516" x2="66016" y2="31438"/>
                        <a14:foregroundMark x1="32500" y1="26889" x2="46328" y2="20065"/>
                        <a14:foregroundMark x1="26641" y1="51097" x2="17969" y2="71568"/>
                        <a14:foregroundMark x1="17969" y1="71568" x2="17969" y2="71568"/>
                        <a14:foregroundMark x1="7031" y1="41998" x2="15000" y2="76604"/>
                        <a14:foregroundMark x1="15000" y1="76604" x2="15781" y2="76929"/>
                        <a14:foregroundMark x1="35391" y1="26889" x2="28828" y2="45085"/>
                        <a14:foregroundMark x1="45625" y1="45085" x2="39063" y2="70106"/>
                        <a14:foregroundMark x1="55078" y1="62470" x2="71172" y2="74655"/>
                        <a14:foregroundMark x1="31797" y1="23071" x2="21406" y2="49634"/>
                        <a14:foregroundMark x1="21406" y1="49634" x2="25234" y2="55646"/>
                        <a14:foregroundMark x1="49297" y1="14785" x2="71172" y2="26239"/>
                        <a14:foregroundMark x1="71172" y1="26239" x2="71172" y2="30626"/>
                        <a14:foregroundMark x1="4844" y1="42811" x2="9297" y2="65963"/>
                        <a14:foregroundMark x1="9297" y1="65963" x2="20391" y2="88221"/>
                        <a14:foregroundMark x1="20391" y1="88221" x2="39766" y2="92364"/>
                        <a14:foregroundMark x1="39766" y1="92364" x2="68516" y2="87977"/>
                        <a14:foregroundMark x1="68516" y1="87977" x2="76250" y2="84484"/>
                        <a14:foregroundMark x1="53672" y1="10967" x2="78750" y2="13810"/>
                        <a14:foregroundMark x1="78750" y1="13810" x2="95469" y2="55646"/>
                        <a14:foregroundMark x1="95469" y1="55646" x2="88594" y2="74655"/>
                        <a14:foregroundMark x1="44141" y1="8692" x2="70078" y2="15678"/>
                        <a14:foregroundMark x1="70078" y1="15678" x2="77734" y2="20796"/>
                        <a14:foregroundMark x1="12125" y1="20822" x2="11406" y2="21121"/>
                        <a14:foregroundMark x1="37578" y1="10236" x2="12686" y2="20589"/>
                        <a14:foregroundMark x1="10175" y1="25658" x2="5938" y2="41267"/>
                        <a14:foregroundMark x1="5938" y1="41267" x2="5547" y2="41267"/>
                        <a14:foregroundMark x1="33984" y1="17059" x2="73359" y2="19334"/>
                        <a14:foregroundMark x1="41953" y1="7961" x2="62109" y2="10967"/>
                        <a14:foregroundMark x1="62109" y1="10967" x2="64609" y2="12510"/>
                        <a14:foregroundMark x1="72578" y1="35175" x2="85703" y2="71568"/>
                        <a14:foregroundMark x1="76250" y1="47360" x2="87188" y2="64013"/>
                        <a14:foregroundMark x1="79141" y1="52640" x2="85313" y2="79935"/>
                        <a14:foregroundMark x1="85313" y1="79935" x2="85703" y2="79935"/>
                        <a14:foregroundMark x1="28125" y1="33712" x2="28125" y2="61007"/>
                        <a14:foregroundMark x1="28125" y1="61007" x2="28125" y2="61007"/>
                        <a14:foregroundMark x1="36172" y1="71568" x2="67500" y2="65556"/>
                        <a14:foregroundMark x1="67500" y1="65556" x2="68984" y2="64744"/>
                        <a14:foregroundMark x1="85000" y1="22340" x2="98828" y2="45085"/>
                        <a14:foregroundMark x1="81328" y1="20796" x2="79609" y2="47929"/>
                        <a14:foregroundMark x1="79609" y1="47929" x2="64609" y2="97319"/>
                        <a14:foregroundMark x1="64609" y1="97319" x2="74063" y2="84484"/>
                        <a14:foregroundMark x1="39063" y1="18522" x2="26641" y2="48091"/>
                        <a14:foregroundMark x1="26641" y1="48091" x2="26641" y2="49634"/>
                        <a14:foregroundMark x1="52891" y1="12510" x2="44922" y2="15516"/>
                        <a14:foregroundMark x1="28828" y1="38262" x2="26641" y2="63282"/>
                        <a14:foregroundMark x1="26641" y1="63282" x2="26641" y2="61738"/>
                        <a14:foregroundMark x1="35391" y1="71568" x2="82813" y2="70106"/>
                        <a14:foregroundMark x1="63125" y1="22340" x2="80625" y2="68562"/>
                        <a14:foregroundMark x1="36875" y1="72380" x2="55859" y2="75386"/>
                        <a14:foregroundMark x1="48516" y1="51097" x2="44922" y2="76117"/>
                        <a14:foregroundMark x1="44922" y1="76117" x2="44922" y2="76117"/>
                        <a14:foregroundMark x1="25938" y1="38262" x2="21563" y2="54184"/>
                        <a14:foregroundMark x1="13594" y1="68562" x2="31797" y2="71568"/>
                        <a14:foregroundMark x1="71172" y1="78392" x2="57578" y2="98700"/>
                        <a14:foregroundMark x1="57578" y1="98700" x2="36172" y2="92201"/>
                        <a14:foregroundMark x1="36172" y1="92201" x2="28125" y2="81478"/>
                        <a14:foregroundMark x1="52188" y1="51909" x2="73359" y2="65556"/>
                        <a14:foregroundMark x1="73359" y1="65556" x2="73359" y2="67019"/>
                        <a14:foregroundMark x1="54375" y1="13972" x2="72578" y2="32169"/>
                        <a14:foregroundMark x1="83516" y1="26889" x2="95938" y2="52640"/>
                        <a14:foregroundMark x1="5547" y1="51097" x2="38516" y2="85946"/>
                        <a14:foregroundMark x1="38516" y1="85946" x2="40547" y2="85946"/>
                        <a14:foregroundMark x1="4844" y1="58733" x2="10625" y2="76929"/>
                        <a14:foregroundMark x1="39063" y1="67831" x2="36875" y2="82210"/>
                        <a14:foregroundMark x1="64609" y1="62470" x2="38203" y2="66450"/>
                        <a14:foregroundMark x1="38203" y1="66450" x2="49141" y2="83997"/>
                        <a14:foregroundMark x1="49141" y1="83997" x2="63828" y2="64013"/>
                        <a14:foregroundMark x1="63828" y1="64013" x2="73359" y2="73842"/>
                        <a14:foregroundMark x1="65313" y1="71568" x2="61641" y2="90496"/>
                        <a14:foregroundMark x1="37578" y1="67831" x2="33984" y2="89358"/>
                        <a14:foregroundMark x1="33984" y1="89358" x2="33984" y2="89033"/>
                        <a14:foregroundMark x1="38359" y1="57189" x2="59609" y2="63282"/>
                        <a14:foregroundMark x1="59609" y1="63282" x2="60234" y2="63282"/>
                        <a14:foregroundMark x1="32500" y1="62470" x2="40547" y2="66288"/>
                        <a14:foregroundMark x1="53672" y1="48091" x2="53672" y2="73842"/>
                        <a14:foregroundMark x1="53672" y1="73842" x2="53672" y2="73842"/>
                        <a14:foregroundMark x1="41953" y1="61738" x2="58750" y2="61738"/>
                        <a14:foregroundMark x1="28828" y1="89764" x2="48125" y2="97969"/>
                        <a14:foregroundMark x1="48125" y1="97969" x2="71875" y2="84484"/>
                        <a14:foregroundMark x1="71875" y1="84484" x2="65313" y2="96588"/>
                        <a14:foregroundMark x1="26641" y1="92039" x2="62969" y2="96263"/>
                        <a14:foregroundMark x1="62969" y1="96263" x2="75547" y2="93582"/>
                        <a14:foregroundMark x1="26641" y1="92770" x2="54063" y2="98538"/>
                        <a14:foregroundMark x1="54063" y1="98538" x2="73750" y2="95532"/>
                        <a14:foregroundMark x1="73750" y1="95532" x2="75547" y2="94314"/>
                        <a14:foregroundMark x1="28125" y1="94314" x2="62813" y2="97969"/>
                        <a14:foregroundMark x1="62813" y1="97969" x2="74766" y2="93582"/>
                        <a14:foregroundMark x1="30312" y1="95857" x2="72734" y2="99594"/>
                        <a14:foregroundMark x1="72734" y1="99594" x2="76250" y2="95045"/>
                        <a14:foregroundMark x1="23750" y1="92039" x2="46328" y2="97319"/>
                        <a14:foregroundMark x1="36172" y1="96588" x2="44141" y2="98863"/>
                        <a14:foregroundMark x1="16484" y1="23883" x2="10625" y2="29894"/>
                        <a14:foregroundMark x1="2656" y1="53371" x2="21406" y2="93989"/>
                        <a14:foregroundMark x1="21406" y1="93989" x2="33984" y2="99594"/>
                        <a14:backgroundMark x1="12109" y1="21608" x2="12109" y2="21608"/>
                        <a14:backgroundMark x1="12109" y1="21608" x2="12109" y2="21608"/>
                        <a14:backgroundMark x1="12109" y1="21608" x2="5547" y2="27620"/>
                        <a14:backgroundMark x1="12812" y1="20796" x2="12109" y2="20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080" y="10163870"/>
            <a:ext cx="1769040" cy="1701319"/>
          </a:xfrm>
          <a:prstGeom prst="rect">
            <a:avLst/>
          </a:prstGeom>
        </p:spPr>
      </p:pic>
      <p:sp>
        <p:nvSpPr>
          <p:cNvPr id="19" name="Espaço Reservado para Rodapé 5">
            <a:extLst>
              <a:ext uri="{FF2B5EF4-FFF2-40B4-BE49-F238E27FC236}">
                <a16:creationId xmlns:a16="http://schemas.microsoft.com/office/drawing/2014/main" id="{BA91DB8D-973D-44D7-9CA3-FA041D322563}"/>
              </a:ext>
            </a:extLst>
          </p:cNvPr>
          <p:cNvSpPr txBox="1">
            <a:spLocks/>
          </p:cNvSpPr>
          <p:nvPr/>
        </p:nvSpPr>
        <p:spPr>
          <a:xfrm>
            <a:off x="152400" y="12017589"/>
            <a:ext cx="9478108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>
                <a:solidFill>
                  <a:schemeClr val="bg1"/>
                </a:solidFill>
                <a:latin typeface="Impact" panose="020B0806030902050204" pitchFamily="34" charset="0"/>
              </a:rPr>
              <a:t>Liga dos Prompts por Regiane Ferreira</a:t>
            </a:r>
            <a:endParaRPr lang="pt-BR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Espaço Reservado para Número de Slide 7">
            <a:extLst>
              <a:ext uri="{FF2B5EF4-FFF2-40B4-BE49-F238E27FC236}">
                <a16:creationId xmlns:a16="http://schemas.microsoft.com/office/drawing/2014/main" id="{9064758F-C462-445A-B7EC-19CD8A55FDC9}"/>
              </a:ext>
            </a:extLst>
          </p:cNvPr>
          <p:cNvSpPr txBox="1">
            <a:spLocks/>
          </p:cNvSpPr>
          <p:nvPr/>
        </p:nvSpPr>
        <p:spPr>
          <a:xfrm>
            <a:off x="6933248" y="120175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F8F83F-41BA-47FA-87F4-E5CFA15BCF67}" type="slidenum">
              <a:rPr lang="pt-BR" sz="2400" b="1" smtClean="0">
                <a:solidFill>
                  <a:schemeClr val="bg1"/>
                </a:solidFill>
                <a:latin typeface="Impact" panose="020B0806030902050204" pitchFamily="34" charset="0"/>
              </a:rPr>
              <a:pPr/>
              <a:t>10</a:t>
            </a:fld>
            <a:endParaRPr lang="pt-BR" sz="2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816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9B46BBF5-C137-42C0-97DE-90C93196F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799" y="10176414"/>
            <a:ext cx="1331601" cy="1280626"/>
          </a:xfr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CB1A139-F53C-4AE1-8B7A-3637095FE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95" y="1808293"/>
            <a:ext cx="949612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dirty="0">
                <a:solidFill>
                  <a:srgbClr val="1579AA"/>
                </a:solidFill>
                <a:latin typeface="Impact" panose="020B0806030902050204" pitchFamily="34" charset="0"/>
              </a:rPr>
              <a:t>EXEMPLO SIMPLES:</a:t>
            </a:r>
            <a:endParaRPr kumimoji="0" lang="pt-BR" altLang="pt-BR" sz="4000" b="0" i="0" u="none" strike="noStrike" cap="none" normalizeH="0" baseline="0" dirty="0">
              <a:ln>
                <a:noFill/>
              </a:ln>
              <a:solidFill>
                <a:srgbClr val="1579AA"/>
              </a:solidFill>
              <a:effectLst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BD7EED8-5BBB-40C7-BAED-9964D01548F7}"/>
              </a:ext>
            </a:extLst>
          </p:cNvPr>
          <p:cNvSpPr txBox="1"/>
          <p:nvPr/>
        </p:nvSpPr>
        <p:spPr>
          <a:xfrm>
            <a:off x="1723292" y="9495692"/>
            <a:ext cx="7033846" cy="1019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CC9AF34-3C11-4A6B-8541-EEBA058AA045}"/>
              </a:ext>
            </a:extLst>
          </p:cNvPr>
          <p:cNvSpPr txBox="1"/>
          <p:nvPr/>
        </p:nvSpPr>
        <p:spPr>
          <a:xfrm>
            <a:off x="1242429" y="3982473"/>
            <a:ext cx="729805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dirty="0"/>
              <a:t>               Super-herói com uniforme azul escuro, capa vermelha longa e símbolo dourado no peito. Cabelo curto preto e olhos brilhantes. Ele está voando sobre uma cidade futurista com luzes de néon ao fundo. Atmosfera noturna com céu estrelado.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6C96000-9889-4C7C-9DED-269B57823F42}"/>
              </a:ext>
            </a:extLst>
          </p:cNvPr>
          <p:cNvSpPr txBox="1"/>
          <p:nvPr/>
        </p:nvSpPr>
        <p:spPr>
          <a:xfrm>
            <a:off x="3103683" y="2314636"/>
            <a:ext cx="3393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182D42"/>
                </a:solidFill>
              </a:rPr>
              <a:t>Prompt base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C5A1930F-0115-415A-8ADD-8E939FD20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Liga dos Prompts/Regiane Ferreira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F3E78B8-EBF4-4320-AD97-68D995CC0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mtClean="0"/>
              <a:t>11</a:t>
            </a:fld>
            <a:endParaRPr lang="pt-BR"/>
          </a:p>
        </p:txBody>
      </p:sp>
      <p:sp>
        <p:nvSpPr>
          <p:cNvPr id="11" name="Fluxograma: Documento 10">
            <a:extLst>
              <a:ext uri="{FF2B5EF4-FFF2-40B4-BE49-F238E27FC236}">
                <a16:creationId xmlns:a16="http://schemas.microsoft.com/office/drawing/2014/main" id="{A29BA3B7-F624-417E-BDC9-30BF87967910}"/>
              </a:ext>
            </a:extLst>
          </p:cNvPr>
          <p:cNvSpPr/>
          <p:nvPr/>
        </p:nvSpPr>
        <p:spPr>
          <a:xfrm rot="10609890">
            <a:off x="-144374" y="8371173"/>
            <a:ext cx="11221548" cy="5244268"/>
          </a:xfrm>
          <a:prstGeom prst="flowChartDocument">
            <a:avLst/>
          </a:prstGeom>
          <a:solidFill>
            <a:srgbClr val="081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Espaço Reservado para Conteúdo 11">
            <a:extLst>
              <a:ext uri="{FF2B5EF4-FFF2-40B4-BE49-F238E27FC236}">
                <a16:creationId xmlns:a16="http://schemas.microsoft.com/office/drawing/2014/main" id="{7394A8E1-BC78-4762-8EC9-6896F094E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80" b="99594" l="2656" r="99375">
                        <a14:foregroundMark x1="22266" y1="25345" x2="9219" y2="69293"/>
                        <a14:foregroundMark x1="9219" y1="69293" x2="9219" y2="69293"/>
                        <a14:foregroundMark x1="54375" y1="19334" x2="56563" y2="67831"/>
                        <a14:foregroundMark x1="50000" y1="25345" x2="76953" y2="72380"/>
                        <a14:foregroundMark x1="55078" y1="13241" x2="97344" y2="30626"/>
                        <a14:foregroundMark x1="97344" y1="30626" x2="99531" y2="30626"/>
                        <a14:foregroundMark x1="39766" y1="13972" x2="11250" y2="25833"/>
                        <a14:foregroundMark x1="11250" y1="25833" x2="10625" y2="27620"/>
                        <a14:foregroundMark x1="10625" y1="35987" x2="9922" y2="71568"/>
                        <a14:foregroundMark x1="9922" y1="71568" x2="58438" y2="88708"/>
                        <a14:foregroundMark x1="58438" y1="88708" x2="63125" y2="89033"/>
                        <a14:foregroundMark x1="58047" y1="32169" x2="66016" y2="56296"/>
                        <a14:foregroundMark x1="66016" y1="56296" x2="66016" y2="62470"/>
                        <a14:foregroundMark x1="51484" y1="32169" x2="48516" y2="54590"/>
                        <a14:foregroundMark x1="48516" y1="54590" x2="49297" y2="60195"/>
                        <a14:foregroundMark x1="51484" y1="51097" x2="78047" y2="50366"/>
                        <a14:foregroundMark x1="78047" y1="50366" x2="78438" y2="50366"/>
                        <a14:foregroundMark x1="54375" y1="15516" x2="66016" y2="31438"/>
                        <a14:foregroundMark x1="32500" y1="26889" x2="46328" y2="20065"/>
                        <a14:foregroundMark x1="26641" y1="51097" x2="17969" y2="71568"/>
                        <a14:foregroundMark x1="17969" y1="71568" x2="17969" y2="71568"/>
                        <a14:foregroundMark x1="7031" y1="41998" x2="15000" y2="76604"/>
                        <a14:foregroundMark x1="15000" y1="76604" x2="15781" y2="76929"/>
                        <a14:foregroundMark x1="35391" y1="26889" x2="28828" y2="45085"/>
                        <a14:foregroundMark x1="45625" y1="45085" x2="39063" y2="70106"/>
                        <a14:foregroundMark x1="55078" y1="62470" x2="71172" y2="74655"/>
                        <a14:foregroundMark x1="31797" y1="23071" x2="21406" y2="49634"/>
                        <a14:foregroundMark x1="21406" y1="49634" x2="25234" y2="55646"/>
                        <a14:foregroundMark x1="49297" y1="14785" x2="71172" y2="26239"/>
                        <a14:foregroundMark x1="71172" y1="26239" x2="71172" y2="30626"/>
                        <a14:foregroundMark x1="4844" y1="42811" x2="9297" y2="65963"/>
                        <a14:foregroundMark x1="9297" y1="65963" x2="20391" y2="88221"/>
                        <a14:foregroundMark x1="20391" y1="88221" x2="39766" y2="92364"/>
                        <a14:foregroundMark x1="39766" y1="92364" x2="68516" y2="87977"/>
                        <a14:foregroundMark x1="68516" y1="87977" x2="76250" y2="84484"/>
                        <a14:foregroundMark x1="53672" y1="10967" x2="78750" y2="13810"/>
                        <a14:foregroundMark x1="78750" y1="13810" x2="95469" y2="55646"/>
                        <a14:foregroundMark x1="95469" y1="55646" x2="88594" y2="74655"/>
                        <a14:foregroundMark x1="44141" y1="8692" x2="70078" y2="15678"/>
                        <a14:foregroundMark x1="70078" y1="15678" x2="77734" y2="20796"/>
                        <a14:foregroundMark x1="12125" y1="20822" x2="11406" y2="21121"/>
                        <a14:foregroundMark x1="37578" y1="10236" x2="12686" y2="20589"/>
                        <a14:foregroundMark x1="10175" y1="25658" x2="5938" y2="41267"/>
                        <a14:foregroundMark x1="5938" y1="41267" x2="5547" y2="41267"/>
                        <a14:foregroundMark x1="33984" y1="17059" x2="73359" y2="19334"/>
                        <a14:foregroundMark x1="41953" y1="7961" x2="62109" y2="10967"/>
                        <a14:foregroundMark x1="62109" y1="10967" x2="64609" y2="12510"/>
                        <a14:foregroundMark x1="72578" y1="35175" x2="85703" y2="71568"/>
                        <a14:foregroundMark x1="76250" y1="47360" x2="87188" y2="64013"/>
                        <a14:foregroundMark x1="79141" y1="52640" x2="85313" y2="79935"/>
                        <a14:foregroundMark x1="85313" y1="79935" x2="85703" y2="79935"/>
                        <a14:foregroundMark x1="28125" y1="33712" x2="28125" y2="61007"/>
                        <a14:foregroundMark x1="28125" y1="61007" x2="28125" y2="61007"/>
                        <a14:foregroundMark x1="36172" y1="71568" x2="67500" y2="65556"/>
                        <a14:foregroundMark x1="67500" y1="65556" x2="68984" y2="64744"/>
                        <a14:foregroundMark x1="85000" y1="22340" x2="98828" y2="45085"/>
                        <a14:foregroundMark x1="81328" y1="20796" x2="79609" y2="47929"/>
                        <a14:foregroundMark x1="79609" y1="47929" x2="64609" y2="97319"/>
                        <a14:foregroundMark x1="64609" y1="97319" x2="74063" y2="84484"/>
                        <a14:foregroundMark x1="39063" y1="18522" x2="26641" y2="48091"/>
                        <a14:foregroundMark x1="26641" y1="48091" x2="26641" y2="49634"/>
                        <a14:foregroundMark x1="52891" y1="12510" x2="44922" y2="15516"/>
                        <a14:foregroundMark x1="28828" y1="38262" x2="26641" y2="63282"/>
                        <a14:foregroundMark x1="26641" y1="63282" x2="26641" y2="61738"/>
                        <a14:foregroundMark x1="35391" y1="71568" x2="82813" y2="70106"/>
                        <a14:foregroundMark x1="63125" y1="22340" x2="80625" y2="68562"/>
                        <a14:foregroundMark x1="36875" y1="72380" x2="55859" y2="75386"/>
                        <a14:foregroundMark x1="48516" y1="51097" x2="44922" y2="76117"/>
                        <a14:foregroundMark x1="44922" y1="76117" x2="44922" y2="76117"/>
                        <a14:foregroundMark x1="25938" y1="38262" x2="21563" y2="54184"/>
                        <a14:foregroundMark x1="13594" y1="68562" x2="31797" y2="71568"/>
                        <a14:foregroundMark x1="71172" y1="78392" x2="57578" y2="98700"/>
                        <a14:foregroundMark x1="57578" y1="98700" x2="36172" y2="92201"/>
                        <a14:foregroundMark x1="36172" y1="92201" x2="28125" y2="81478"/>
                        <a14:foregroundMark x1="52188" y1="51909" x2="73359" y2="65556"/>
                        <a14:foregroundMark x1="73359" y1="65556" x2="73359" y2="67019"/>
                        <a14:foregroundMark x1="54375" y1="13972" x2="72578" y2="32169"/>
                        <a14:foregroundMark x1="83516" y1="26889" x2="95938" y2="52640"/>
                        <a14:foregroundMark x1="5547" y1="51097" x2="38516" y2="85946"/>
                        <a14:foregroundMark x1="38516" y1="85946" x2="40547" y2="85946"/>
                        <a14:foregroundMark x1="4844" y1="58733" x2="10625" y2="76929"/>
                        <a14:foregroundMark x1="39063" y1="67831" x2="36875" y2="82210"/>
                        <a14:foregroundMark x1="64609" y1="62470" x2="38203" y2="66450"/>
                        <a14:foregroundMark x1="38203" y1="66450" x2="49141" y2="83997"/>
                        <a14:foregroundMark x1="49141" y1="83997" x2="63828" y2="64013"/>
                        <a14:foregroundMark x1="63828" y1="64013" x2="73359" y2="73842"/>
                        <a14:foregroundMark x1="65313" y1="71568" x2="61641" y2="90496"/>
                        <a14:foregroundMark x1="37578" y1="67831" x2="33984" y2="89358"/>
                        <a14:foregroundMark x1="33984" y1="89358" x2="33984" y2="89033"/>
                        <a14:foregroundMark x1="38359" y1="57189" x2="59609" y2="63282"/>
                        <a14:foregroundMark x1="59609" y1="63282" x2="60234" y2="63282"/>
                        <a14:foregroundMark x1="32500" y1="62470" x2="40547" y2="66288"/>
                        <a14:foregroundMark x1="53672" y1="48091" x2="53672" y2="73842"/>
                        <a14:foregroundMark x1="53672" y1="73842" x2="53672" y2="73842"/>
                        <a14:foregroundMark x1="41953" y1="61738" x2="58750" y2="61738"/>
                        <a14:foregroundMark x1="28828" y1="89764" x2="48125" y2="97969"/>
                        <a14:foregroundMark x1="48125" y1="97969" x2="71875" y2="84484"/>
                        <a14:foregroundMark x1="71875" y1="84484" x2="65313" y2="96588"/>
                        <a14:foregroundMark x1="26641" y1="92039" x2="62969" y2="96263"/>
                        <a14:foregroundMark x1="62969" y1="96263" x2="75547" y2="93582"/>
                        <a14:foregroundMark x1="26641" y1="92770" x2="54063" y2="98538"/>
                        <a14:foregroundMark x1="54063" y1="98538" x2="73750" y2="95532"/>
                        <a14:foregroundMark x1="73750" y1="95532" x2="75547" y2="94314"/>
                        <a14:foregroundMark x1="28125" y1="94314" x2="62813" y2="97969"/>
                        <a14:foregroundMark x1="62813" y1="97969" x2="74766" y2="93582"/>
                        <a14:foregroundMark x1="30312" y1="95857" x2="72734" y2="99594"/>
                        <a14:foregroundMark x1="72734" y1="99594" x2="76250" y2="95045"/>
                        <a14:foregroundMark x1="23750" y1="92039" x2="46328" y2="97319"/>
                        <a14:foregroundMark x1="36172" y1="96588" x2="44141" y2="98863"/>
                        <a14:foregroundMark x1="16484" y1="23883" x2="10625" y2="29894"/>
                        <a14:foregroundMark x1="2656" y1="53371" x2="21406" y2="93989"/>
                        <a14:foregroundMark x1="21406" y1="93989" x2="33984" y2="99594"/>
                        <a14:backgroundMark x1="12109" y1="21608" x2="12109" y2="21608"/>
                        <a14:backgroundMark x1="12109" y1="21608" x2="12109" y2="21608"/>
                        <a14:backgroundMark x1="12109" y1="21608" x2="5547" y2="27620"/>
                        <a14:backgroundMark x1="12812" y1="20796" x2="12109" y2="20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080" y="10163870"/>
            <a:ext cx="1769040" cy="1701319"/>
          </a:xfrm>
          <a:prstGeom prst="rect">
            <a:avLst/>
          </a:prstGeom>
        </p:spPr>
      </p:pic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A9DEF467-70D0-43F6-95C4-FA45C4247F9B}"/>
              </a:ext>
            </a:extLst>
          </p:cNvPr>
          <p:cNvSpPr txBox="1">
            <a:spLocks/>
          </p:cNvSpPr>
          <p:nvPr/>
        </p:nvSpPr>
        <p:spPr>
          <a:xfrm>
            <a:off x="152400" y="12017589"/>
            <a:ext cx="9478108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>
                <a:solidFill>
                  <a:schemeClr val="bg1"/>
                </a:solidFill>
                <a:latin typeface="Impact" panose="020B0806030902050204" pitchFamily="34" charset="0"/>
              </a:rPr>
              <a:t>Liga dos Prompts por Regiane Ferreira</a:t>
            </a:r>
            <a:endParaRPr lang="pt-BR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5" name="Espaço Reservado para Número de Slide 7">
            <a:extLst>
              <a:ext uri="{FF2B5EF4-FFF2-40B4-BE49-F238E27FC236}">
                <a16:creationId xmlns:a16="http://schemas.microsoft.com/office/drawing/2014/main" id="{EBD22133-E520-43BE-BA3C-59DF6BD1D3CD}"/>
              </a:ext>
            </a:extLst>
          </p:cNvPr>
          <p:cNvSpPr txBox="1">
            <a:spLocks/>
          </p:cNvSpPr>
          <p:nvPr/>
        </p:nvSpPr>
        <p:spPr>
          <a:xfrm>
            <a:off x="6933248" y="120175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F8F83F-41BA-47FA-87F4-E5CFA15BCF67}" type="slidenum">
              <a:rPr lang="pt-BR" sz="2400" b="1" smtClean="0">
                <a:solidFill>
                  <a:schemeClr val="bg1"/>
                </a:solidFill>
                <a:latin typeface="Impact" panose="020B0806030902050204" pitchFamily="34" charset="0"/>
              </a:rPr>
              <a:pPr/>
              <a:t>11</a:t>
            </a:fld>
            <a:endParaRPr lang="pt-BR" sz="2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12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FBCC69D-F6F6-489E-96E9-8C59E76DF736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81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12548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8436DE7-2CBC-4E2F-8A6F-0685168A0BE9}"/>
              </a:ext>
            </a:extLst>
          </p:cNvPr>
          <p:cNvSpPr txBox="1"/>
          <p:nvPr/>
        </p:nvSpPr>
        <p:spPr>
          <a:xfrm>
            <a:off x="844062" y="5323582"/>
            <a:ext cx="8440615" cy="1077218"/>
          </a:xfrm>
          <a:prstGeom prst="rect">
            <a:avLst/>
          </a:prstGeom>
          <a:noFill/>
        </p:spPr>
        <p:txBody>
          <a:bodyPr wrap="square" rtlCol="0">
            <a:prstTxWarp prst="textStop">
              <a:avLst/>
            </a:prstTxWarp>
            <a:spAutoFit/>
          </a:bodyPr>
          <a:lstStyle/>
          <a:p>
            <a:r>
              <a:rPr lang="pt-BR" sz="6400" dirty="0">
                <a:solidFill>
                  <a:schemeClr val="bg1"/>
                </a:solidFill>
                <a:latin typeface="Impact" panose="020B0806030902050204" pitchFamily="34" charset="0"/>
              </a:rPr>
              <a:t>Veja a magia acontecer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DFCBCAB-01C3-4403-8B6F-2BFF7DE8F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0400"/>
            <a:ext cx="9601200" cy="9601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BECDB43-A2A7-4641-8196-BF8985403ADF}"/>
              </a:ext>
            </a:extLst>
          </p:cNvPr>
          <p:cNvSpPr txBox="1"/>
          <p:nvPr/>
        </p:nvSpPr>
        <p:spPr>
          <a:xfrm>
            <a:off x="0" y="1241828"/>
            <a:ext cx="9601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Impact" panose="020B0806030902050204" pitchFamily="34" charset="0"/>
              </a:rPr>
              <a:t>CENA - BASE</a:t>
            </a:r>
            <a:r>
              <a:rPr lang="pt-BR" sz="6600" dirty="0"/>
              <a:t> 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775C006F-AD55-45C1-BF6B-8BC0328B4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11865189"/>
            <a:ext cx="9442938" cy="681567"/>
          </a:xfrm>
        </p:spPr>
        <p:txBody>
          <a:bodyPr/>
          <a:lstStyle/>
          <a:p>
            <a:r>
              <a:rPr lang="pt-BR" sz="2400" dirty="0">
                <a:solidFill>
                  <a:schemeClr val="bg1"/>
                </a:solidFill>
                <a:latin typeface="Impact" panose="020B0806030902050204" pitchFamily="34" charset="0"/>
              </a:rPr>
              <a:t>Liga dos Prompts por Regiane Ferreira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CA61EC5-ABB8-4A77-8FD1-D4AE84A20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z="2400" smtClean="0">
                <a:solidFill>
                  <a:schemeClr val="bg1"/>
                </a:solidFill>
              </a:rPr>
              <a:t>12</a:t>
            </a:fld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337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FBCC69D-F6F6-489E-96E9-8C59E76DF736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81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12548"/>
              </a:solidFill>
            </a:endParaRP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9B46BBF5-C137-42C0-97DE-90C93196F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405" y="2858196"/>
            <a:ext cx="2412665" cy="2320305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99CE61C-CB63-4686-8E12-8CC6C031A866}"/>
              </a:ext>
            </a:extLst>
          </p:cNvPr>
          <p:cNvSpPr txBox="1"/>
          <p:nvPr/>
        </p:nvSpPr>
        <p:spPr>
          <a:xfrm>
            <a:off x="0" y="2278213"/>
            <a:ext cx="9601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Capítulo 05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8436DE7-2CBC-4E2F-8A6F-0685168A0BE9}"/>
              </a:ext>
            </a:extLst>
          </p:cNvPr>
          <p:cNvSpPr txBox="1"/>
          <p:nvPr/>
        </p:nvSpPr>
        <p:spPr>
          <a:xfrm>
            <a:off x="0" y="4321255"/>
            <a:ext cx="9601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Impact" panose="020B0806030902050204" pitchFamily="34" charset="0"/>
              </a:rPr>
              <a:t>O QUE É CONSISTÊNCIA DE PERSONAGENS NO </a:t>
            </a:r>
          </a:p>
          <a:p>
            <a:pPr algn="ctr"/>
            <a:r>
              <a:rPr lang="pt-BR" sz="6000" dirty="0">
                <a:solidFill>
                  <a:schemeClr val="bg1"/>
                </a:solidFill>
                <a:latin typeface="Impact" panose="020B0806030902050204" pitchFamily="34" charset="0"/>
              </a:rPr>
              <a:t>LEONARD.AI ?</a:t>
            </a:r>
          </a:p>
        </p:txBody>
      </p:sp>
      <p:pic>
        <p:nvPicPr>
          <p:cNvPr id="8" name="Espaço Reservado para Conteúdo 11">
            <a:extLst>
              <a:ext uri="{FF2B5EF4-FFF2-40B4-BE49-F238E27FC236}">
                <a16:creationId xmlns:a16="http://schemas.microsoft.com/office/drawing/2014/main" id="{EC92F8CC-90F7-44EE-A463-C6F25B8F4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80" b="99594" l="2656" r="99375">
                        <a14:foregroundMark x1="22266" y1="25345" x2="9219" y2="69293"/>
                        <a14:foregroundMark x1="9219" y1="69293" x2="9219" y2="69293"/>
                        <a14:foregroundMark x1="54375" y1="19334" x2="56563" y2="67831"/>
                        <a14:foregroundMark x1="50000" y1="25345" x2="76953" y2="72380"/>
                        <a14:foregroundMark x1="55078" y1="13241" x2="97344" y2="30626"/>
                        <a14:foregroundMark x1="97344" y1="30626" x2="99531" y2="30626"/>
                        <a14:foregroundMark x1="39766" y1="13972" x2="11250" y2="25833"/>
                        <a14:foregroundMark x1="11250" y1="25833" x2="10625" y2="27620"/>
                        <a14:foregroundMark x1="10625" y1="35987" x2="9922" y2="71568"/>
                        <a14:foregroundMark x1="9922" y1="71568" x2="58438" y2="88708"/>
                        <a14:foregroundMark x1="58438" y1="88708" x2="63125" y2="89033"/>
                        <a14:foregroundMark x1="58047" y1="32169" x2="66016" y2="56296"/>
                        <a14:foregroundMark x1="66016" y1="56296" x2="66016" y2="62470"/>
                        <a14:foregroundMark x1="51484" y1="32169" x2="48516" y2="54590"/>
                        <a14:foregroundMark x1="48516" y1="54590" x2="49297" y2="60195"/>
                        <a14:foregroundMark x1="51484" y1="51097" x2="78047" y2="50366"/>
                        <a14:foregroundMark x1="78047" y1="50366" x2="78438" y2="50366"/>
                        <a14:foregroundMark x1="54375" y1="15516" x2="66016" y2="31438"/>
                        <a14:foregroundMark x1="32500" y1="26889" x2="46328" y2="20065"/>
                        <a14:foregroundMark x1="26641" y1="51097" x2="17969" y2="71568"/>
                        <a14:foregroundMark x1="17969" y1="71568" x2="17969" y2="71568"/>
                        <a14:foregroundMark x1="7031" y1="41998" x2="15000" y2="76604"/>
                        <a14:foregroundMark x1="15000" y1="76604" x2="15781" y2="76929"/>
                        <a14:foregroundMark x1="35391" y1="26889" x2="28828" y2="45085"/>
                        <a14:foregroundMark x1="45625" y1="45085" x2="39063" y2="70106"/>
                        <a14:foregroundMark x1="55078" y1="62470" x2="71172" y2="74655"/>
                        <a14:foregroundMark x1="31797" y1="23071" x2="21406" y2="49634"/>
                        <a14:foregroundMark x1="21406" y1="49634" x2="25234" y2="55646"/>
                        <a14:foregroundMark x1="49297" y1="14785" x2="71172" y2="26239"/>
                        <a14:foregroundMark x1="71172" y1="26239" x2="71172" y2="30626"/>
                        <a14:foregroundMark x1="4844" y1="42811" x2="9297" y2="65963"/>
                        <a14:foregroundMark x1="9297" y1="65963" x2="20391" y2="88221"/>
                        <a14:foregroundMark x1="20391" y1="88221" x2="39766" y2="92364"/>
                        <a14:foregroundMark x1="39766" y1="92364" x2="68516" y2="87977"/>
                        <a14:foregroundMark x1="68516" y1="87977" x2="76250" y2="84484"/>
                        <a14:foregroundMark x1="53672" y1="10967" x2="78750" y2="13810"/>
                        <a14:foregroundMark x1="78750" y1="13810" x2="95469" y2="55646"/>
                        <a14:foregroundMark x1="95469" y1="55646" x2="88594" y2="74655"/>
                        <a14:foregroundMark x1="44141" y1="8692" x2="70078" y2="15678"/>
                        <a14:foregroundMark x1="70078" y1="15678" x2="77734" y2="20796"/>
                        <a14:foregroundMark x1="12125" y1="20822" x2="11406" y2="21121"/>
                        <a14:foregroundMark x1="37578" y1="10236" x2="12686" y2="20589"/>
                        <a14:foregroundMark x1="10175" y1="25658" x2="5938" y2="41267"/>
                        <a14:foregroundMark x1="5938" y1="41267" x2="5547" y2="41267"/>
                        <a14:foregroundMark x1="33984" y1="17059" x2="73359" y2="19334"/>
                        <a14:foregroundMark x1="41953" y1="7961" x2="62109" y2="10967"/>
                        <a14:foregroundMark x1="62109" y1="10967" x2="64609" y2="12510"/>
                        <a14:foregroundMark x1="72578" y1="35175" x2="85703" y2="71568"/>
                        <a14:foregroundMark x1="76250" y1="47360" x2="87188" y2="64013"/>
                        <a14:foregroundMark x1="79141" y1="52640" x2="85313" y2="79935"/>
                        <a14:foregroundMark x1="85313" y1="79935" x2="85703" y2="79935"/>
                        <a14:foregroundMark x1="28125" y1="33712" x2="28125" y2="61007"/>
                        <a14:foregroundMark x1="28125" y1="61007" x2="28125" y2="61007"/>
                        <a14:foregroundMark x1="36172" y1="71568" x2="67500" y2="65556"/>
                        <a14:foregroundMark x1="67500" y1="65556" x2="68984" y2="64744"/>
                        <a14:foregroundMark x1="85000" y1="22340" x2="98828" y2="45085"/>
                        <a14:foregroundMark x1="81328" y1="20796" x2="79609" y2="47929"/>
                        <a14:foregroundMark x1="79609" y1="47929" x2="64609" y2="97319"/>
                        <a14:foregroundMark x1="64609" y1="97319" x2="74063" y2="84484"/>
                        <a14:foregroundMark x1="39063" y1="18522" x2="26641" y2="48091"/>
                        <a14:foregroundMark x1="26641" y1="48091" x2="26641" y2="49634"/>
                        <a14:foregroundMark x1="52891" y1="12510" x2="44922" y2="15516"/>
                        <a14:foregroundMark x1="28828" y1="38262" x2="26641" y2="63282"/>
                        <a14:foregroundMark x1="26641" y1="63282" x2="26641" y2="61738"/>
                        <a14:foregroundMark x1="35391" y1="71568" x2="82813" y2="70106"/>
                        <a14:foregroundMark x1="63125" y1="22340" x2="80625" y2="68562"/>
                        <a14:foregroundMark x1="36875" y1="72380" x2="55859" y2="75386"/>
                        <a14:foregroundMark x1="48516" y1="51097" x2="44922" y2="76117"/>
                        <a14:foregroundMark x1="44922" y1="76117" x2="44922" y2="76117"/>
                        <a14:foregroundMark x1="25938" y1="38262" x2="21563" y2="54184"/>
                        <a14:foregroundMark x1="13594" y1="68562" x2="31797" y2="71568"/>
                        <a14:foregroundMark x1="71172" y1="78392" x2="57578" y2="98700"/>
                        <a14:foregroundMark x1="57578" y1="98700" x2="36172" y2="92201"/>
                        <a14:foregroundMark x1="36172" y1="92201" x2="28125" y2="81478"/>
                        <a14:foregroundMark x1="52188" y1="51909" x2="73359" y2="65556"/>
                        <a14:foregroundMark x1="73359" y1="65556" x2="73359" y2="67019"/>
                        <a14:foregroundMark x1="54375" y1="13972" x2="72578" y2="32169"/>
                        <a14:foregroundMark x1="83516" y1="26889" x2="95938" y2="52640"/>
                        <a14:foregroundMark x1="5547" y1="51097" x2="38516" y2="85946"/>
                        <a14:foregroundMark x1="38516" y1="85946" x2="40547" y2="85946"/>
                        <a14:foregroundMark x1="4844" y1="58733" x2="10625" y2="76929"/>
                        <a14:foregroundMark x1="39063" y1="67831" x2="36875" y2="82210"/>
                        <a14:foregroundMark x1="64609" y1="62470" x2="38203" y2="66450"/>
                        <a14:foregroundMark x1="38203" y1="66450" x2="49141" y2="83997"/>
                        <a14:foregroundMark x1="49141" y1="83997" x2="63828" y2="64013"/>
                        <a14:foregroundMark x1="63828" y1="64013" x2="73359" y2="73842"/>
                        <a14:foregroundMark x1="65313" y1="71568" x2="61641" y2="90496"/>
                        <a14:foregroundMark x1="37578" y1="67831" x2="33984" y2="89358"/>
                        <a14:foregroundMark x1="33984" y1="89358" x2="33984" y2="89033"/>
                        <a14:foregroundMark x1="38359" y1="57189" x2="59609" y2="63282"/>
                        <a14:foregroundMark x1="59609" y1="63282" x2="60234" y2="63282"/>
                        <a14:foregroundMark x1="32500" y1="62470" x2="40547" y2="66288"/>
                        <a14:foregroundMark x1="53672" y1="48091" x2="53672" y2="73842"/>
                        <a14:foregroundMark x1="53672" y1="73842" x2="53672" y2="73842"/>
                        <a14:foregroundMark x1="41953" y1="61738" x2="58750" y2="61738"/>
                        <a14:foregroundMark x1="28828" y1="89764" x2="48125" y2="97969"/>
                        <a14:foregroundMark x1="48125" y1="97969" x2="71875" y2="84484"/>
                        <a14:foregroundMark x1="71875" y1="84484" x2="65313" y2="96588"/>
                        <a14:foregroundMark x1="26641" y1="92039" x2="62969" y2="96263"/>
                        <a14:foregroundMark x1="62969" y1="96263" x2="75547" y2="93582"/>
                        <a14:foregroundMark x1="26641" y1="92770" x2="54063" y2="98538"/>
                        <a14:foregroundMark x1="54063" y1="98538" x2="73750" y2="95532"/>
                        <a14:foregroundMark x1="73750" y1="95532" x2="75547" y2="94314"/>
                        <a14:foregroundMark x1="28125" y1="94314" x2="62813" y2="97969"/>
                        <a14:foregroundMark x1="62813" y1="97969" x2="74766" y2="93582"/>
                        <a14:foregroundMark x1="30312" y1="95857" x2="72734" y2="99594"/>
                        <a14:foregroundMark x1="72734" y1="99594" x2="76250" y2="95045"/>
                        <a14:foregroundMark x1="23750" y1="92039" x2="46328" y2="97319"/>
                        <a14:foregroundMark x1="36172" y1="96588" x2="44141" y2="98863"/>
                        <a14:foregroundMark x1="16484" y1="23883" x2="10625" y2="29894"/>
                        <a14:foregroundMark x1="2656" y1="53371" x2="21406" y2="93989"/>
                        <a14:foregroundMark x1="21406" y1="93989" x2="33984" y2="99594"/>
                        <a14:backgroundMark x1="12109" y1="21608" x2="12109" y2="21608"/>
                        <a14:backgroundMark x1="12109" y1="21608" x2="12109" y2="21608"/>
                        <a14:backgroundMark x1="12109" y1="21608" x2="5547" y2="27620"/>
                        <a14:backgroundMark x1="12812" y1="20796" x2="12109" y2="20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080" y="9790059"/>
            <a:ext cx="1769040" cy="1701319"/>
          </a:xfrm>
          <a:prstGeom prst="rect">
            <a:avLst/>
          </a:prstGeo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3926D5C5-B9D3-4084-9527-78B35A467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Liga dos Prompts/Regiane Ferreira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3691C85-3046-45BC-9F95-EB5A0AACC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mtClean="0"/>
              <a:t>13</a:t>
            </a:fld>
            <a:endParaRPr lang="pt-BR"/>
          </a:p>
        </p:txBody>
      </p:sp>
      <p:sp>
        <p:nvSpPr>
          <p:cNvPr id="9" name="Fluxograma: Documento 8">
            <a:extLst>
              <a:ext uri="{FF2B5EF4-FFF2-40B4-BE49-F238E27FC236}">
                <a16:creationId xmlns:a16="http://schemas.microsoft.com/office/drawing/2014/main" id="{24FA30D8-CF08-49D6-B686-4A0E9413637B}"/>
              </a:ext>
            </a:extLst>
          </p:cNvPr>
          <p:cNvSpPr/>
          <p:nvPr/>
        </p:nvSpPr>
        <p:spPr>
          <a:xfrm rot="10473735">
            <a:off x="-534681" y="8282307"/>
            <a:ext cx="11221548" cy="5244268"/>
          </a:xfrm>
          <a:prstGeom prst="flowChartDocumen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Espaço Reservado para Conteúdo 11">
            <a:extLst>
              <a:ext uri="{FF2B5EF4-FFF2-40B4-BE49-F238E27FC236}">
                <a16:creationId xmlns:a16="http://schemas.microsoft.com/office/drawing/2014/main" id="{EC4B50DC-E527-4453-8F5D-3D1C63A38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80" b="99594" l="2656" r="99375">
                        <a14:foregroundMark x1="22266" y1="25345" x2="9219" y2="69293"/>
                        <a14:foregroundMark x1="9219" y1="69293" x2="9219" y2="69293"/>
                        <a14:foregroundMark x1="54375" y1="19334" x2="56563" y2="67831"/>
                        <a14:foregroundMark x1="50000" y1="25345" x2="76953" y2="72380"/>
                        <a14:foregroundMark x1="55078" y1="13241" x2="97344" y2="30626"/>
                        <a14:foregroundMark x1="97344" y1="30626" x2="99531" y2="30626"/>
                        <a14:foregroundMark x1="39766" y1="13972" x2="11250" y2="25833"/>
                        <a14:foregroundMark x1="11250" y1="25833" x2="10625" y2="27620"/>
                        <a14:foregroundMark x1="10625" y1="35987" x2="9922" y2="71568"/>
                        <a14:foregroundMark x1="9922" y1="71568" x2="58438" y2="88708"/>
                        <a14:foregroundMark x1="58438" y1="88708" x2="63125" y2="89033"/>
                        <a14:foregroundMark x1="58047" y1="32169" x2="66016" y2="56296"/>
                        <a14:foregroundMark x1="66016" y1="56296" x2="66016" y2="62470"/>
                        <a14:foregroundMark x1="51484" y1="32169" x2="48516" y2="54590"/>
                        <a14:foregroundMark x1="48516" y1="54590" x2="49297" y2="60195"/>
                        <a14:foregroundMark x1="51484" y1="51097" x2="78047" y2="50366"/>
                        <a14:foregroundMark x1="78047" y1="50366" x2="78438" y2="50366"/>
                        <a14:foregroundMark x1="54375" y1="15516" x2="66016" y2="31438"/>
                        <a14:foregroundMark x1="32500" y1="26889" x2="46328" y2="20065"/>
                        <a14:foregroundMark x1="26641" y1="51097" x2="17969" y2="71568"/>
                        <a14:foregroundMark x1="17969" y1="71568" x2="17969" y2="71568"/>
                        <a14:foregroundMark x1="7031" y1="41998" x2="15000" y2="76604"/>
                        <a14:foregroundMark x1="15000" y1="76604" x2="15781" y2="76929"/>
                        <a14:foregroundMark x1="35391" y1="26889" x2="28828" y2="45085"/>
                        <a14:foregroundMark x1="45625" y1="45085" x2="39063" y2="70106"/>
                        <a14:foregroundMark x1="55078" y1="62470" x2="71172" y2="74655"/>
                        <a14:foregroundMark x1="31797" y1="23071" x2="21406" y2="49634"/>
                        <a14:foregroundMark x1="21406" y1="49634" x2="25234" y2="55646"/>
                        <a14:foregroundMark x1="49297" y1="14785" x2="71172" y2="26239"/>
                        <a14:foregroundMark x1="71172" y1="26239" x2="71172" y2="30626"/>
                        <a14:foregroundMark x1="4844" y1="42811" x2="9297" y2="65963"/>
                        <a14:foregroundMark x1="9297" y1="65963" x2="20391" y2="88221"/>
                        <a14:foregroundMark x1="20391" y1="88221" x2="39766" y2="92364"/>
                        <a14:foregroundMark x1="39766" y1="92364" x2="68516" y2="87977"/>
                        <a14:foregroundMark x1="68516" y1="87977" x2="76250" y2="84484"/>
                        <a14:foregroundMark x1="53672" y1="10967" x2="78750" y2="13810"/>
                        <a14:foregroundMark x1="78750" y1="13810" x2="95469" y2="55646"/>
                        <a14:foregroundMark x1="95469" y1="55646" x2="88594" y2="74655"/>
                        <a14:foregroundMark x1="44141" y1="8692" x2="70078" y2="15678"/>
                        <a14:foregroundMark x1="70078" y1="15678" x2="77734" y2="20796"/>
                        <a14:foregroundMark x1="12125" y1="20822" x2="11406" y2="21121"/>
                        <a14:foregroundMark x1="37578" y1="10236" x2="12686" y2="20589"/>
                        <a14:foregroundMark x1="10175" y1="25658" x2="5938" y2="41267"/>
                        <a14:foregroundMark x1="5938" y1="41267" x2="5547" y2="41267"/>
                        <a14:foregroundMark x1="33984" y1="17059" x2="73359" y2="19334"/>
                        <a14:foregroundMark x1="41953" y1="7961" x2="62109" y2="10967"/>
                        <a14:foregroundMark x1="62109" y1="10967" x2="64609" y2="12510"/>
                        <a14:foregroundMark x1="72578" y1="35175" x2="85703" y2="71568"/>
                        <a14:foregroundMark x1="76250" y1="47360" x2="87188" y2="64013"/>
                        <a14:foregroundMark x1="79141" y1="52640" x2="85313" y2="79935"/>
                        <a14:foregroundMark x1="85313" y1="79935" x2="85703" y2="79935"/>
                        <a14:foregroundMark x1="28125" y1="33712" x2="28125" y2="61007"/>
                        <a14:foregroundMark x1="28125" y1="61007" x2="28125" y2="61007"/>
                        <a14:foregroundMark x1="36172" y1="71568" x2="67500" y2="65556"/>
                        <a14:foregroundMark x1="67500" y1="65556" x2="68984" y2="64744"/>
                        <a14:foregroundMark x1="85000" y1="22340" x2="98828" y2="45085"/>
                        <a14:foregroundMark x1="81328" y1="20796" x2="79609" y2="47929"/>
                        <a14:foregroundMark x1="79609" y1="47929" x2="64609" y2="97319"/>
                        <a14:foregroundMark x1="64609" y1="97319" x2="74063" y2="84484"/>
                        <a14:foregroundMark x1="39063" y1="18522" x2="26641" y2="48091"/>
                        <a14:foregroundMark x1="26641" y1="48091" x2="26641" y2="49634"/>
                        <a14:foregroundMark x1="52891" y1="12510" x2="44922" y2="15516"/>
                        <a14:foregroundMark x1="28828" y1="38262" x2="26641" y2="63282"/>
                        <a14:foregroundMark x1="26641" y1="63282" x2="26641" y2="61738"/>
                        <a14:foregroundMark x1="35391" y1="71568" x2="82813" y2="70106"/>
                        <a14:foregroundMark x1="63125" y1="22340" x2="80625" y2="68562"/>
                        <a14:foregroundMark x1="36875" y1="72380" x2="55859" y2="75386"/>
                        <a14:foregroundMark x1="48516" y1="51097" x2="44922" y2="76117"/>
                        <a14:foregroundMark x1="44922" y1="76117" x2="44922" y2="76117"/>
                        <a14:foregroundMark x1="25938" y1="38262" x2="21563" y2="54184"/>
                        <a14:foregroundMark x1="13594" y1="68562" x2="31797" y2="71568"/>
                        <a14:foregroundMark x1="71172" y1="78392" x2="57578" y2="98700"/>
                        <a14:foregroundMark x1="57578" y1="98700" x2="36172" y2="92201"/>
                        <a14:foregroundMark x1="36172" y1="92201" x2="28125" y2="81478"/>
                        <a14:foregroundMark x1="52188" y1="51909" x2="73359" y2="65556"/>
                        <a14:foregroundMark x1="73359" y1="65556" x2="73359" y2="67019"/>
                        <a14:foregroundMark x1="54375" y1="13972" x2="72578" y2="32169"/>
                        <a14:foregroundMark x1="83516" y1="26889" x2="95938" y2="52640"/>
                        <a14:foregroundMark x1="5547" y1="51097" x2="38516" y2="85946"/>
                        <a14:foregroundMark x1="38516" y1="85946" x2="40547" y2="85946"/>
                        <a14:foregroundMark x1="4844" y1="58733" x2="10625" y2="76929"/>
                        <a14:foregroundMark x1="39063" y1="67831" x2="36875" y2="82210"/>
                        <a14:foregroundMark x1="64609" y1="62470" x2="38203" y2="66450"/>
                        <a14:foregroundMark x1="38203" y1="66450" x2="49141" y2="83997"/>
                        <a14:foregroundMark x1="49141" y1="83997" x2="63828" y2="64013"/>
                        <a14:foregroundMark x1="63828" y1="64013" x2="73359" y2="73842"/>
                        <a14:foregroundMark x1="65313" y1="71568" x2="61641" y2="90496"/>
                        <a14:foregroundMark x1="37578" y1="67831" x2="33984" y2="89358"/>
                        <a14:foregroundMark x1="33984" y1="89358" x2="33984" y2="89033"/>
                        <a14:foregroundMark x1="38359" y1="57189" x2="59609" y2="63282"/>
                        <a14:foregroundMark x1="59609" y1="63282" x2="60234" y2="63282"/>
                        <a14:foregroundMark x1="32500" y1="62470" x2="40547" y2="66288"/>
                        <a14:foregroundMark x1="53672" y1="48091" x2="53672" y2="73842"/>
                        <a14:foregroundMark x1="53672" y1="73842" x2="53672" y2="73842"/>
                        <a14:foregroundMark x1="41953" y1="61738" x2="58750" y2="61738"/>
                        <a14:foregroundMark x1="28828" y1="89764" x2="48125" y2="97969"/>
                        <a14:foregroundMark x1="48125" y1="97969" x2="71875" y2="84484"/>
                        <a14:foregroundMark x1="71875" y1="84484" x2="65313" y2="96588"/>
                        <a14:foregroundMark x1="26641" y1="92039" x2="62969" y2="96263"/>
                        <a14:foregroundMark x1="62969" y1="96263" x2="75547" y2="93582"/>
                        <a14:foregroundMark x1="26641" y1="92770" x2="54063" y2="98538"/>
                        <a14:foregroundMark x1="54063" y1="98538" x2="73750" y2="95532"/>
                        <a14:foregroundMark x1="73750" y1="95532" x2="75547" y2="94314"/>
                        <a14:foregroundMark x1="28125" y1="94314" x2="62813" y2="97969"/>
                        <a14:foregroundMark x1="62813" y1="97969" x2="74766" y2="93582"/>
                        <a14:foregroundMark x1="30312" y1="95857" x2="72734" y2="99594"/>
                        <a14:foregroundMark x1="72734" y1="99594" x2="76250" y2="95045"/>
                        <a14:foregroundMark x1="23750" y1="92039" x2="46328" y2="97319"/>
                        <a14:foregroundMark x1="36172" y1="96588" x2="44141" y2="98863"/>
                        <a14:foregroundMark x1="16484" y1="23883" x2="10625" y2="29894"/>
                        <a14:foregroundMark x1="2656" y1="53371" x2="21406" y2="93989"/>
                        <a14:foregroundMark x1="21406" y1="93989" x2="33984" y2="99594"/>
                        <a14:backgroundMark x1="12109" y1="21608" x2="12109" y2="21608"/>
                        <a14:backgroundMark x1="12109" y1="21608" x2="12109" y2="21608"/>
                        <a14:backgroundMark x1="12109" y1="21608" x2="5547" y2="27620"/>
                        <a14:backgroundMark x1="12812" y1="20796" x2="12109" y2="20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080" y="9999218"/>
            <a:ext cx="1769040" cy="1701319"/>
          </a:xfrm>
          <a:prstGeom prst="rect">
            <a:avLst/>
          </a:prstGeom>
        </p:spPr>
      </p:pic>
      <p:sp>
        <p:nvSpPr>
          <p:cNvPr id="13" name="Espaço Reservado para Rodapé 4">
            <a:extLst>
              <a:ext uri="{FF2B5EF4-FFF2-40B4-BE49-F238E27FC236}">
                <a16:creationId xmlns:a16="http://schemas.microsoft.com/office/drawing/2014/main" id="{2D1B45D3-7347-454A-AC99-7092C5429145}"/>
              </a:ext>
            </a:extLst>
          </p:cNvPr>
          <p:cNvSpPr txBox="1">
            <a:spLocks/>
          </p:cNvSpPr>
          <p:nvPr/>
        </p:nvSpPr>
        <p:spPr>
          <a:xfrm>
            <a:off x="-199291" y="12128913"/>
            <a:ext cx="9442937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Impact" panose="020B0806030902050204" pitchFamily="34" charset="0"/>
              </a:rPr>
              <a:t>Liga dos Prompts por Regiane Ferreira</a:t>
            </a:r>
          </a:p>
        </p:txBody>
      </p:sp>
      <p:sp>
        <p:nvSpPr>
          <p:cNvPr id="14" name="Espaço Reservado para Número de Slide 7">
            <a:extLst>
              <a:ext uri="{FF2B5EF4-FFF2-40B4-BE49-F238E27FC236}">
                <a16:creationId xmlns:a16="http://schemas.microsoft.com/office/drawing/2014/main" id="{19D7D94C-B718-414A-8167-81035029C5E9}"/>
              </a:ext>
            </a:extLst>
          </p:cNvPr>
          <p:cNvSpPr txBox="1">
            <a:spLocks/>
          </p:cNvSpPr>
          <p:nvPr/>
        </p:nvSpPr>
        <p:spPr>
          <a:xfrm>
            <a:off x="6423295" y="12128913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F8F83F-41BA-47FA-87F4-E5CFA15BCF67}" type="slidenum">
              <a:rPr lang="pt-BR" sz="2400" smtClean="0">
                <a:latin typeface="Impact" panose="020B0806030902050204" pitchFamily="34" charset="0"/>
              </a:rPr>
              <a:pPr/>
              <a:t>13</a:t>
            </a:fld>
            <a:endParaRPr lang="pt-BR" sz="24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498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FBD7EED8-5BBB-40C7-BAED-9964D01548F7}"/>
              </a:ext>
            </a:extLst>
          </p:cNvPr>
          <p:cNvSpPr txBox="1"/>
          <p:nvPr/>
        </p:nvSpPr>
        <p:spPr>
          <a:xfrm>
            <a:off x="1723292" y="9495692"/>
            <a:ext cx="7033846" cy="1019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CC9AF34-3C11-4A6B-8541-EEBA058AA045}"/>
              </a:ext>
            </a:extLst>
          </p:cNvPr>
          <p:cNvSpPr txBox="1"/>
          <p:nvPr/>
        </p:nvSpPr>
        <p:spPr>
          <a:xfrm>
            <a:off x="1257081" y="2972763"/>
            <a:ext cx="7298050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3200" dirty="0"/>
          </a:p>
          <a:p>
            <a:pPr algn="just"/>
            <a:r>
              <a:rPr lang="pt-BR" sz="3200" dirty="0"/>
              <a:t>               Imagine que você está criando uma história em quadrinhos (HQ) e quer que seu herói tenha o mesmo visual em todas as cenas. Não dá para ele estar de cabelo curto em uma página e com uma cabeleira ao vento na próxima, né? </a:t>
            </a:r>
            <a:r>
              <a:rPr lang="pt-BR" sz="3200" b="1" dirty="0"/>
              <a:t>Consistência</a:t>
            </a:r>
            <a:r>
              <a:rPr lang="pt-BR" sz="3200" dirty="0"/>
              <a:t> é exatamente isso: garantir que o personagem mantenha suas características principais em todas as imagens geradas.</a:t>
            </a:r>
            <a:endParaRPr lang="pt-BR" sz="3200" b="1" dirty="0"/>
          </a:p>
          <a:p>
            <a:endParaRPr lang="pt-BR" sz="3200" i="1" dirty="0"/>
          </a:p>
          <a:p>
            <a:endParaRPr lang="pt-BR" sz="32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2E355CF-3292-42C2-ACFD-904449DCCD5D}"/>
              </a:ext>
            </a:extLst>
          </p:cNvPr>
          <p:cNvSpPr txBox="1"/>
          <p:nvPr/>
        </p:nvSpPr>
        <p:spPr>
          <a:xfrm>
            <a:off x="1630863" y="844918"/>
            <a:ext cx="65504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1579AA"/>
                </a:solidFill>
                <a:latin typeface="Impact" panose="020B0806030902050204" pitchFamily="34" charset="0"/>
              </a:rPr>
              <a:t>O QUE É CONSISTÊNCIA DE PERSONAGENS NO LEONARD.AI?</a:t>
            </a:r>
            <a:endParaRPr lang="pt-BR" dirty="0">
              <a:solidFill>
                <a:srgbClr val="1579AA"/>
              </a:solidFill>
              <a:latin typeface="Impact" panose="020B0806030902050204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B746015-0DD5-40BA-94F8-DE64F0792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Liga dos Prompts/Regiane Ferreira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887B9B-1036-416D-84DD-22BC5CD12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mtClean="0"/>
              <a:t>14</a:t>
            </a:fld>
            <a:endParaRPr lang="pt-BR"/>
          </a:p>
        </p:txBody>
      </p:sp>
      <p:sp>
        <p:nvSpPr>
          <p:cNvPr id="10" name="Fluxograma: Documento 9">
            <a:extLst>
              <a:ext uri="{FF2B5EF4-FFF2-40B4-BE49-F238E27FC236}">
                <a16:creationId xmlns:a16="http://schemas.microsoft.com/office/drawing/2014/main" id="{E07DF318-DBFA-4FF7-91CC-C480C1061616}"/>
              </a:ext>
            </a:extLst>
          </p:cNvPr>
          <p:cNvSpPr/>
          <p:nvPr/>
        </p:nvSpPr>
        <p:spPr>
          <a:xfrm rot="10609890">
            <a:off x="-218159" y="8426366"/>
            <a:ext cx="11221548" cy="5244268"/>
          </a:xfrm>
          <a:prstGeom prst="flowChartDocument">
            <a:avLst/>
          </a:prstGeom>
          <a:solidFill>
            <a:srgbClr val="081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Espaço Reservado para Conteúdo 11">
            <a:extLst>
              <a:ext uri="{FF2B5EF4-FFF2-40B4-BE49-F238E27FC236}">
                <a16:creationId xmlns:a16="http://schemas.microsoft.com/office/drawing/2014/main" id="{56D6B29B-D47F-4C2A-BD87-EF50E90DB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80" b="99594" l="2656" r="99375">
                        <a14:foregroundMark x1="22266" y1="25345" x2="9219" y2="69293"/>
                        <a14:foregroundMark x1="9219" y1="69293" x2="9219" y2="69293"/>
                        <a14:foregroundMark x1="54375" y1="19334" x2="56563" y2="67831"/>
                        <a14:foregroundMark x1="50000" y1="25345" x2="76953" y2="72380"/>
                        <a14:foregroundMark x1="55078" y1="13241" x2="97344" y2="30626"/>
                        <a14:foregroundMark x1="97344" y1="30626" x2="99531" y2="30626"/>
                        <a14:foregroundMark x1="39766" y1="13972" x2="11250" y2="25833"/>
                        <a14:foregroundMark x1="11250" y1="25833" x2="10625" y2="27620"/>
                        <a14:foregroundMark x1="10625" y1="35987" x2="9922" y2="71568"/>
                        <a14:foregroundMark x1="9922" y1="71568" x2="58438" y2="88708"/>
                        <a14:foregroundMark x1="58438" y1="88708" x2="63125" y2="89033"/>
                        <a14:foregroundMark x1="58047" y1="32169" x2="66016" y2="56296"/>
                        <a14:foregroundMark x1="66016" y1="56296" x2="66016" y2="62470"/>
                        <a14:foregroundMark x1="51484" y1="32169" x2="48516" y2="54590"/>
                        <a14:foregroundMark x1="48516" y1="54590" x2="49297" y2="60195"/>
                        <a14:foregroundMark x1="51484" y1="51097" x2="78047" y2="50366"/>
                        <a14:foregroundMark x1="78047" y1="50366" x2="78438" y2="50366"/>
                        <a14:foregroundMark x1="54375" y1="15516" x2="66016" y2="31438"/>
                        <a14:foregroundMark x1="32500" y1="26889" x2="46328" y2="20065"/>
                        <a14:foregroundMark x1="26641" y1="51097" x2="17969" y2="71568"/>
                        <a14:foregroundMark x1="17969" y1="71568" x2="17969" y2="71568"/>
                        <a14:foregroundMark x1="7031" y1="41998" x2="15000" y2="76604"/>
                        <a14:foregroundMark x1="15000" y1="76604" x2="15781" y2="76929"/>
                        <a14:foregroundMark x1="35391" y1="26889" x2="28828" y2="45085"/>
                        <a14:foregroundMark x1="45625" y1="45085" x2="39063" y2="70106"/>
                        <a14:foregroundMark x1="55078" y1="62470" x2="71172" y2="74655"/>
                        <a14:foregroundMark x1="31797" y1="23071" x2="21406" y2="49634"/>
                        <a14:foregroundMark x1="21406" y1="49634" x2="25234" y2="55646"/>
                        <a14:foregroundMark x1="49297" y1="14785" x2="71172" y2="26239"/>
                        <a14:foregroundMark x1="71172" y1="26239" x2="71172" y2="30626"/>
                        <a14:foregroundMark x1="4844" y1="42811" x2="9297" y2="65963"/>
                        <a14:foregroundMark x1="9297" y1="65963" x2="20391" y2="88221"/>
                        <a14:foregroundMark x1="20391" y1="88221" x2="39766" y2="92364"/>
                        <a14:foregroundMark x1="39766" y1="92364" x2="68516" y2="87977"/>
                        <a14:foregroundMark x1="68516" y1="87977" x2="76250" y2="84484"/>
                        <a14:foregroundMark x1="53672" y1="10967" x2="78750" y2="13810"/>
                        <a14:foregroundMark x1="78750" y1="13810" x2="95469" y2="55646"/>
                        <a14:foregroundMark x1="95469" y1="55646" x2="88594" y2="74655"/>
                        <a14:foregroundMark x1="44141" y1="8692" x2="70078" y2="15678"/>
                        <a14:foregroundMark x1="70078" y1="15678" x2="77734" y2="20796"/>
                        <a14:foregroundMark x1="12125" y1="20822" x2="11406" y2="21121"/>
                        <a14:foregroundMark x1="37578" y1="10236" x2="12686" y2="20589"/>
                        <a14:foregroundMark x1="10175" y1="25658" x2="5938" y2="41267"/>
                        <a14:foregroundMark x1="5938" y1="41267" x2="5547" y2="41267"/>
                        <a14:foregroundMark x1="33984" y1="17059" x2="73359" y2="19334"/>
                        <a14:foregroundMark x1="41953" y1="7961" x2="62109" y2="10967"/>
                        <a14:foregroundMark x1="62109" y1="10967" x2="64609" y2="12510"/>
                        <a14:foregroundMark x1="72578" y1="35175" x2="85703" y2="71568"/>
                        <a14:foregroundMark x1="76250" y1="47360" x2="87188" y2="64013"/>
                        <a14:foregroundMark x1="79141" y1="52640" x2="85313" y2="79935"/>
                        <a14:foregroundMark x1="85313" y1="79935" x2="85703" y2="79935"/>
                        <a14:foregroundMark x1="28125" y1="33712" x2="28125" y2="61007"/>
                        <a14:foregroundMark x1="28125" y1="61007" x2="28125" y2="61007"/>
                        <a14:foregroundMark x1="36172" y1="71568" x2="67500" y2="65556"/>
                        <a14:foregroundMark x1="67500" y1="65556" x2="68984" y2="64744"/>
                        <a14:foregroundMark x1="85000" y1="22340" x2="98828" y2="45085"/>
                        <a14:foregroundMark x1="81328" y1="20796" x2="79609" y2="47929"/>
                        <a14:foregroundMark x1="79609" y1="47929" x2="64609" y2="97319"/>
                        <a14:foregroundMark x1="64609" y1="97319" x2="74063" y2="84484"/>
                        <a14:foregroundMark x1="39063" y1="18522" x2="26641" y2="48091"/>
                        <a14:foregroundMark x1="26641" y1="48091" x2="26641" y2="49634"/>
                        <a14:foregroundMark x1="52891" y1="12510" x2="44922" y2="15516"/>
                        <a14:foregroundMark x1="28828" y1="38262" x2="26641" y2="63282"/>
                        <a14:foregroundMark x1="26641" y1="63282" x2="26641" y2="61738"/>
                        <a14:foregroundMark x1="35391" y1="71568" x2="82813" y2="70106"/>
                        <a14:foregroundMark x1="63125" y1="22340" x2="80625" y2="68562"/>
                        <a14:foregroundMark x1="36875" y1="72380" x2="55859" y2="75386"/>
                        <a14:foregroundMark x1="48516" y1="51097" x2="44922" y2="76117"/>
                        <a14:foregroundMark x1="44922" y1="76117" x2="44922" y2="76117"/>
                        <a14:foregroundMark x1="25938" y1="38262" x2="21563" y2="54184"/>
                        <a14:foregroundMark x1="13594" y1="68562" x2="31797" y2="71568"/>
                        <a14:foregroundMark x1="71172" y1="78392" x2="57578" y2="98700"/>
                        <a14:foregroundMark x1="57578" y1="98700" x2="36172" y2="92201"/>
                        <a14:foregroundMark x1="36172" y1="92201" x2="28125" y2="81478"/>
                        <a14:foregroundMark x1="52188" y1="51909" x2="73359" y2="65556"/>
                        <a14:foregroundMark x1="73359" y1="65556" x2="73359" y2="67019"/>
                        <a14:foregroundMark x1="54375" y1="13972" x2="72578" y2="32169"/>
                        <a14:foregroundMark x1="83516" y1="26889" x2="95938" y2="52640"/>
                        <a14:foregroundMark x1="5547" y1="51097" x2="38516" y2="85946"/>
                        <a14:foregroundMark x1="38516" y1="85946" x2="40547" y2="85946"/>
                        <a14:foregroundMark x1="4844" y1="58733" x2="10625" y2="76929"/>
                        <a14:foregroundMark x1="39063" y1="67831" x2="36875" y2="82210"/>
                        <a14:foregroundMark x1="64609" y1="62470" x2="38203" y2="66450"/>
                        <a14:foregroundMark x1="38203" y1="66450" x2="49141" y2="83997"/>
                        <a14:foregroundMark x1="49141" y1="83997" x2="63828" y2="64013"/>
                        <a14:foregroundMark x1="63828" y1="64013" x2="73359" y2="73842"/>
                        <a14:foregroundMark x1="65313" y1="71568" x2="61641" y2="90496"/>
                        <a14:foregroundMark x1="37578" y1="67831" x2="33984" y2="89358"/>
                        <a14:foregroundMark x1="33984" y1="89358" x2="33984" y2="89033"/>
                        <a14:foregroundMark x1="38359" y1="57189" x2="59609" y2="63282"/>
                        <a14:foregroundMark x1="59609" y1="63282" x2="60234" y2="63282"/>
                        <a14:foregroundMark x1="32500" y1="62470" x2="40547" y2="66288"/>
                        <a14:foregroundMark x1="53672" y1="48091" x2="53672" y2="73842"/>
                        <a14:foregroundMark x1="53672" y1="73842" x2="53672" y2="73842"/>
                        <a14:foregroundMark x1="41953" y1="61738" x2="58750" y2="61738"/>
                        <a14:foregroundMark x1="28828" y1="89764" x2="48125" y2="97969"/>
                        <a14:foregroundMark x1="48125" y1="97969" x2="71875" y2="84484"/>
                        <a14:foregroundMark x1="71875" y1="84484" x2="65313" y2="96588"/>
                        <a14:foregroundMark x1="26641" y1="92039" x2="62969" y2="96263"/>
                        <a14:foregroundMark x1="62969" y1="96263" x2="75547" y2="93582"/>
                        <a14:foregroundMark x1="26641" y1="92770" x2="54063" y2="98538"/>
                        <a14:foregroundMark x1="54063" y1="98538" x2="73750" y2="95532"/>
                        <a14:foregroundMark x1="73750" y1="95532" x2="75547" y2="94314"/>
                        <a14:foregroundMark x1="28125" y1="94314" x2="62813" y2="97969"/>
                        <a14:foregroundMark x1="62813" y1="97969" x2="74766" y2="93582"/>
                        <a14:foregroundMark x1="30312" y1="95857" x2="72734" y2="99594"/>
                        <a14:foregroundMark x1="72734" y1="99594" x2="76250" y2="95045"/>
                        <a14:foregroundMark x1="23750" y1="92039" x2="46328" y2="97319"/>
                        <a14:foregroundMark x1="36172" y1="96588" x2="44141" y2="98863"/>
                        <a14:foregroundMark x1="16484" y1="23883" x2="10625" y2="29894"/>
                        <a14:foregroundMark x1="2656" y1="53371" x2="21406" y2="93989"/>
                        <a14:foregroundMark x1="21406" y1="93989" x2="33984" y2="99594"/>
                        <a14:backgroundMark x1="12109" y1="21608" x2="12109" y2="21608"/>
                        <a14:backgroundMark x1="12109" y1="21608" x2="12109" y2="21608"/>
                        <a14:backgroundMark x1="12109" y1="21608" x2="5547" y2="27620"/>
                        <a14:backgroundMark x1="12812" y1="20796" x2="12109" y2="20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080" y="10011470"/>
            <a:ext cx="1769040" cy="1701319"/>
          </a:xfrm>
          <a:prstGeom prst="rect">
            <a:avLst/>
          </a:prstGeom>
        </p:spPr>
      </p:pic>
      <p:sp>
        <p:nvSpPr>
          <p:cNvPr id="13" name="Espaço Reservado para Rodapé 5">
            <a:extLst>
              <a:ext uri="{FF2B5EF4-FFF2-40B4-BE49-F238E27FC236}">
                <a16:creationId xmlns:a16="http://schemas.microsoft.com/office/drawing/2014/main" id="{85157455-4E04-491B-A43D-A4DBF217B84A}"/>
              </a:ext>
            </a:extLst>
          </p:cNvPr>
          <p:cNvSpPr txBox="1">
            <a:spLocks/>
          </p:cNvSpPr>
          <p:nvPr/>
        </p:nvSpPr>
        <p:spPr>
          <a:xfrm>
            <a:off x="152400" y="12017589"/>
            <a:ext cx="9478108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>
                <a:solidFill>
                  <a:schemeClr val="bg1"/>
                </a:solidFill>
                <a:latin typeface="Impact" panose="020B0806030902050204" pitchFamily="34" charset="0"/>
              </a:rPr>
              <a:t>Liga dos Prompts por Regiane Ferreira</a:t>
            </a:r>
            <a:endParaRPr lang="pt-BR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Espaço Reservado para Número de Slide 7">
            <a:extLst>
              <a:ext uri="{FF2B5EF4-FFF2-40B4-BE49-F238E27FC236}">
                <a16:creationId xmlns:a16="http://schemas.microsoft.com/office/drawing/2014/main" id="{1BA401D9-7807-4C6A-A79F-F07EA6A300DA}"/>
              </a:ext>
            </a:extLst>
          </p:cNvPr>
          <p:cNvSpPr txBox="1">
            <a:spLocks/>
          </p:cNvSpPr>
          <p:nvPr/>
        </p:nvSpPr>
        <p:spPr>
          <a:xfrm>
            <a:off x="6933248" y="120175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F8F83F-41BA-47FA-87F4-E5CFA15BCF67}" type="slidenum">
              <a:rPr lang="pt-BR" sz="2400" b="1" smtClean="0">
                <a:solidFill>
                  <a:schemeClr val="bg1"/>
                </a:solidFill>
                <a:latin typeface="Impact" panose="020B0806030902050204" pitchFamily="34" charset="0"/>
              </a:rPr>
              <a:pPr/>
              <a:t>14</a:t>
            </a:fld>
            <a:endParaRPr lang="pt-BR" sz="2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674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9B46BBF5-C137-42C0-97DE-90C93196F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799" y="10176414"/>
            <a:ext cx="1331601" cy="1280626"/>
          </a:xfr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CC9AF34-3C11-4A6B-8541-EEBA058AA045}"/>
              </a:ext>
            </a:extLst>
          </p:cNvPr>
          <p:cNvSpPr txBox="1"/>
          <p:nvPr/>
        </p:nvSpPr>
        <p:spPr>
          <a:xfrm>
            <a:off x="1257081" y="2951094"/>
            <a:ext cx="729805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3200" dirty="0"/>
          </a:p>
          <a:p>
            <a:pPr algn="just"/>
            <a:r>
              <a:rPr lang="pt-BR" sz="3200" dirty="0"/>
              <a:t>              No Leonard.ai, manter a consistência dos personagens é como garantir que seu super-herói não troque de figurino no meio da ação. Com descrições detalhadas e repetições inteligentes nos prompts, você mantém seu herói firme e forte — literalmente o mesmo em todas as cenas! </a:t>
            </a:r>
            <a:endParaRPr lang="pt-BR" sz="3200" b="1" dirty="0"/>
          </a:p>
          <a:p>
            <a:pPr algn="just"/>
            <a:endParaRPr lang="pt-BR" sz="3200" i="1" dirty="0"/>
          </a:p>
          <a:p>
            <a:endParaRPr lang="pt-BR" sz="32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2E355CF-3292-42C2-ACFD-904449DCCD5D}"/>
              </a:ext>
            </a:extLst>
          </p:cNvPr>
          <p:cNvSpPr txBox="1"/>
          <p:nvPr/>
        </p:nvSpPr>
        <p:spPr>
          <a:xfrm>
            <a:off x="1630863" y="844918"/>
            <a:ext cx="655048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1579AA"/>
                </a:solidFill>
                <a:latin typeface="Impact" panose="020B0806030902050204" pitchFamily="34" charset="0"/>
              </a:rPr>
              <a:t>O QUE É CONSISTÊNCIA DE PERSONAGENS NO LEONARD.AI?</a:t>
            </a:r>
          </a:p>
          <a:p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E55B851-E55C-40D2-BE6D-30FBEB53D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Liga dos Prompts/Regiane Ferreira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0891FB0-23F5-4606-99D6-0E5FC8316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mtClean="0"/>
              <a:t>15</a:t>
            </a:fld>
            <a:endParaRPr lang="pt-BR"/>
          </a:p>
        </p:txBody>
      </p:sp>
      <p:sp>
        <p:nvSpPr>
          <p:cNvPr id="8" name="Fluxograma: Documento 7">
            <a:extLst>
              <a:ext uri="{FF2B5EF4-FFF2-40B4-BE49-F238E27FC236}">
                <a16:creationId xmlns:a16="http://schemas.microsoft.com/office/drawing/2014/main" id="{7CB69D7D-4163-4FB8-9397-DD9EA2ADC497}"/>
              </a:ext>
            </a:extLst>
          </p:cNvPr>
          <p:cNvSpPr/>
          <p:nvPr/>
        </p:nvSpPr>
        <p:spPr>
          <a:xfrm rot="10609890">
            <a:off x="-144373" y="8426366"/>
            <a:ext cx="11221548" cy="5244268"/>
          </a:xfrm>
          <a:prstGeom prst="flowChartDocument">
            <a:avLst/>
          </a:prstGeom>
          <a:solidFill>
            <a:srgbClr val="081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Espaço Reservado para Conteúdo 11">
            <a:extLst>
              <a:ext uri="{FF2B5EF4-FFF2-40B4-BE49-F238E27FC236}">
                <a16:creationId xmlns:a16="http://schemas.microsoft.com/office/drawing/2014/main" id="{9CC31747-55C3-4E5E-A147-3B58852CB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80" b="99594" l="2656" r="99375">
                        <a14:foregroundMark x1="22266" y1="25345" x2="9219" y2="69293"/>
                        <a14:foregroundMark x1="9219" y1="69293" x2="9219" y2="69293"/>
                        <a14:foregroundMark x1="54375" y1="19334" x2="56563" y2="67831"/>
                        <a14:foregroundMark x1="50000" y1="25345" x2="76953" y2="72380"/>
                        <a14:foregroundMark x1="55078" y1="13241" x2="97344" y2="30626"/>
                        <a14:foregroundMark x1="97344" y1="30626" x2="99531" y2="30626"/>
                        <a14:foregroundMark x1="39766" y1="13972" x2="11250" y2="25833"/>
                        <a14:foregroundMark x1="11250" y1="25833" x2="10625" y2="27620"/>
                        <a14:foregroundMark x1="10625" y1="35987" x2="9922" y2="71568"/>
                        <a14:foregroundMark x1="9922" y1="71568" x2="58438" y2="88708"/>
                        <a14:foregroundMark x1="58438" y1="88708" x2="63125" y2="89033"/>
                        <a14:foregroundMark x1="58047" y1="32169" x2="66016" y2="56296"/>
                        <a14:foregroundMark x1="66016" y1="56296" x2="66016" y2="62470"/>
                        <a14:foregroundMark x1="51484" y1="32169" x2="48516" y2="54590"/>
                        <a14:foregroundMark x1="48516" y1="54590" x2="49297" y2="60195"/>
                        <a14:foregroundMark x1="51484" y1="51097" x2="78047" y2="50366"/>
                        <a14:foregroundMark x1="78047" y1="50366" x2="78438" y2="50366"/>
                        <a14:foregroundMark x1="54375" y1="15516" x2="66016" y2="31438"/>
                        <a14:foregroundMark x1="32500" y1="26889" x2="46328" y2="20065"/>
                        <a14:foregroundMark x1="26641" y1="51097" x2="17969" y2="71568"/>
                        <a14:foregroundMark x1="17969" y1="71568" x2="17969" y2="71568"/>
                        <a14:foregroundMark x1="7031" y1="41998" x2="15000" y2="76604"/>
                        <a14:foregroundMark x1="15000" y1="76604" x2="15781" y2="76929"/>
                        <a14:foregroundMark x1="35391" y1="26889" x2="28828" y2="45085"/>
                        <a14:foregroundMark x1="45625" y1="45085" x2="39063" y2="70106"/>
                        <a14:foregroundMark x1="55078" y1="62470" x2="71172" y2="74655"/>
                        <a14:foregroundMark x1="31797" y1="23071" x2="21406" y2="49634"/>
                        <a14:foregroundMark x1="21406" y1="49634" x2="25234" y2="55646"/>
                        <a14:foregroundMark x1="49297" y1="14785" x2="71172" y2="26239"/>
                        <a14:foregroundMark x1="71172" y1="26239" x2="71172" y2="30626"/>
                        <a14:foregroundMark x1="4844" y1="42811" x2="9297" y2="65963"/>
                        <a14:foregroundMark x1="9297" y1="65963" x2="20391" y2="88221"/>
                        <a14:foregroundMark x1="20391" y1="88221" x2="39766" y2="92364"/>
                        <a14:foregroundMark x1="39766" y1="92364" x2="68516" y2="87977"/>
                        <a14:foregroundMark x1="68516" y1="87977" x2="76250" y2="84484"/>
                        <a14:foregroundMark x1="53672" y1="10967" x2="78750" y2="13810"/>
                        <a14:foregroundMark x1="78750" y1="13810" x2="95469" y2="55646"/>
                        <a14:foregroundMark x1="95469" y1="55646" x2="88594" y2="74655"/>
                        <a14:foregroundMark x1="44141" y1="8692" x2="70078" y2="15678"/>
                        <a14:foregroundMark x1="70078" y1="15678" x2="77734" y2="20796"/>
                        <a14:foregroundMark x1="12125" y1="20822" x2="11406" y2="21121"/>
                        <a14:foregroundMark x1="37578" y1="10236" x2="12686" y2="20589"/>
                        <a14:foregroundMark x1="10175" y1="25658" x2="5938" y2="41267"/>
                        <a14:foregroundMark x1="5938" y1="41267" x2="5547" y2="41267"/>
                        <a14:foregroundMark x1="33984" y1="17059" x2="73359" y2="19334"/>
                        <a14:foregroundMark x1="41953" y1="7961" x2="62109" y2="10967"/>
                        <a14:foregroundMark x1="62109" y1="10967" x2="64609" y2="12510"/>
                        <a14:foregroundMark x1="72578" y1="35175" x2="85703" y2="71568"/>
                        <a14:foregroundMark x1="76250" y1="47360" x2="87188" y2="64013"/>
                        <a14:foregroundMark x1="79141" y1="52640" x2="85313" y2="79935"/>
                        <a14:foregroundMark x1="85313" y1="79935" x2="85703" y2="79935"/>
                        <a14:foregroundMark x1="28125" y1="33712" x2="28125" y2="61007"/>
                        <a14:foregroundMark x1="28125" y1="61007" x2="28125" y2="61007"/>
                        <a14:foregroundMark x1="36172" y1="71568" x2="67500" y2="65556"/>
                        <a14:foregroundMark x1="67500" y1="65556" x2="68984" y2="64744"/>
                        <a14:foregroundMark x1="85000" y1="22340" x2="98828" y2="45085"/>
                        <a14:foregroundMark x1="81328" y1="20796" x2="79609" y2="47929"/>
                        <a14:foregroundMark x1="79609" y1="47929" x2="64609" y2="97319"/>
                        <a14:foregroundMark x1="64609" y1="97319" x2="74063" y2="84484"/>
                        <a14:foregroundMark x1="39063" y1="18522" x2="26641" y2="48091"/>
                        <a14:foregroundMark x1="26641" y1="48091" x2="26641" y2="49634"/>
                        <a14:foregroundMark x1="52891" y1="12510" x2="44922" y2="15516"/>
                        <a14:foregroundMark x1="28828" y1="38262" x2="26641" y2="63282"/>
                        <a14:foregroundMark x1="26641" y1="63282" x2="26641" y2="61738"/>
                        <a14:foregroundMark x1="35391" y1="71568" x2="82813" y2="70106"/>
                        <a14:foregroundMark x1="63125" y1="22340" x2="80625" y2="68562"/>
                        <a14:foregroundMark x1="36875" y1="72380" x2="55859" y2="75386"/>
                        <a14:foregroundMark x1="48516" y1="51097" x2="44922" y2="76117"/>
                        <a14:foregroundMark x1="44922" y1="76117" x2="44922" y2="76117"/>
                        <a14:foregroundMark x1="25938" y1="38262" x2="21563" y2="54184"/>
                        <a14:foregroundMark x1="13594" y1="68562" x2="31797" y2="71568"/>
                        <a14:foregroundMark x1="71172" y1="78392" x2="57578" y2="98700"/>
                        <a14:foregroundMark x1="57578" y1="98700" x2="36172" y2="92201"/>
                        <a14:foregroundMark x1="36172" y1="92201" x2="28125" y2="81478"/>
                        <a14:foregroundMark x1="52188" y1="51909" x2="73359" y2="65556"/>
                        <a14:foregroundMark x1="73359" y1="65556" x2="73359" y2="67019"/>
                        <a14:foregroundMark x1="54375" y1="13972" x2="72578" y2="32169"/>
                        <a14:foregroundMark x1="83516" y1="26889" x2="95938" y2="52640"/>
                        <a14:foregroundMark x1="5547" y1="51097" x2="38516" y2="85946"/>
                        <a14:foregroundMark x1="38516" y1="85946" x2="40547" y2="85946"/>
                        <a14:foregroundMark x1="4844" y1="58733" x2="10625" y2="76929"/>
                        <a14:foregroundMark x1="39063" y1="67831" x2="36875" y2="82210"/>
                        <a14:foregroundMark x1="64609" y1="62470" x2="38203" y2="66450"/>
                        <a14:foregroundMark x1="38203" y1="66450" x2="49141" y2="83997"/>
                        <a14:foregroundMark x1="49141" y1="83997" x2="63828" y2="64013"/>
                        <a14:foregroundMark x1="63828" y1="64013" x2="73359" y2="73842"/>
                        <a14:foregroundMark x1="65313" y1="71568" x2="61641" y2="90496"/>
                        <a14:foregroundMark x1="37578" y1="67831" x2="33984" y2="89358"/>
                        <a14:foregroundMark x1="33984" y1="89358" x2="33984" y2="89033"/>
                        <a14:foregroundMark x1="38359" y1="57189" x2="59609" y2="63282"/>
                        <a14:foregroundMark x1="59609" y1="63282" x2="60234" y2="63282"/>
                        <a14:foregroundMark x1="32500" y1="62470" x2="40547" y2="66288"/>
                        <a14:foregroundMark x1="53672" y1="48091" x2="53672" y2="73842"/>
                        <a14:foregroundMark x1="53672" y1="73842" x2="53672" y2="73842"/>
                        <a14:foregroundMark x1="41953" y1="61738" x2="58750" y2="61738"/>
                        <a14:foregroundMark x1="28828" y1="89764" x2="48125" y2="97969"/>
                        <a14:foregroundMark x1="48125" y1="97969" x2="71875" y2="84484"/>
                        <a14:foregroundMark x1="71875" y1="84484" x2="65313" y2="96588"/>
                        <a14:foregroundMark x1="26641" y1="92039" x2="62969" y2="96263"/>
                        <a14:foregroundMark x1="62969" y1="96263" x2="75547" y2="93582"/>
                        <a14:foregroundMark x1="26641" y1="92770" x2="54063" y2="98538"/>
                        <a14:foregroundMark x1="54063" y1="98538" x2="73750" y2="95532"/>
                        <a14:foregroundMark x1="73750" y1="95532" x2="75547" y2="94314"/>
                        <a14:foregroundMark x1="28125" y1="94314" x2="62813" y2="97969"/>
                        <a14:foregroundMark x1="62813" y1="97969" x2="74766" y2="93582"/>
                        <a14:foregroundMark x1="30312" y1="95857" x2="72734" y2="99594"/>
                        <a14:foregroundMark x1="72734" y1="99594" x2="76250" y2="95045"/>
                        <a14:foregroundMark x1="23750" y1="92039" x2="46328" y2="97319"/>
                        <a14:foregroundMark x1="36172" y1="96588" x2="44141" y2="98863"/>
                        <a14:foregroundMark x1="16484" y1="23883" x2="10625" y2="29894"/>
                        <a14:foregroundMark x1="2656" y1="53371" x2="21406" y2="93989"/>
                        <a14:foregroundMark x1="21406" y1="93989" x2="33984" y2="99594"/>
                        <a14:backgroundMark x1="12109" y1="21608" x2="12109" y2="21608"/>
                        <a14:backgroundMark x1="12109" y1="21608" x2="12109" y2="21608"/>
                        <a14:backgroundMark x1="12109" y1="21608" x2="5547" y2="27620"/>
                        <a14:backgroundMark x1="12812" y1="20796" x2="12109" y2="20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079" y="10087670"/>
            <a:ext cx="1769040" cy="1701319"/>
          </a:xfrm>
          <a:prstGeom prst="rect">
            <a:avLst/>
          </a:prstGeom>
        </p:spPr>
      </p:pic>
      <p:sp>
        <p:nvSpPr>
          <p:cNvPr id="10" name="Espaço Reservado para Rodapé 5">
            <a:extLst>
              <a:ext uri="{FF2B5EF4-FFF2-40B4-BE49-F238E27FC236}">
                <a16:creationId xmlns:a16="http://schemas.microsoft.com/office/drawing/2014/main" id="{0A583D29-A11A-400D-A5A0-F7BE58B9DB67}"/>
              </a:ext>
            </a:extLst>
          </p:cNvPr>
          <p:cNvSpPr txBox="1">
            <a:spLocks/>
          </p:cNvSpPr>
          <p:nvPr/>
        </p:nvSpPr>
        <p:spPr>
          <a:xfrm>
            <a:off x="152400" y="12017589"/>
            <a:ext cx="9478108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  <a:latin typeface="Impact" panose="020B0806030902050204" pitchFamily="34" charset="0"/>
              </a:rPr>
              <a:t>Liga dos Prompts por Regiane Ferreira</a:t>
            </a:r>
          </a:p>
        </p:txBody>
      </p:sp>
      <p:sp>
        <p:nvSpPr>
          <p:cNvPr id="11" name="Espaço Reservado para Número de Slide 7">
            <a:extLst>
              <a:ext uri="{FF2B5EF4-FFF2-40B4-BE49-F238E27FC236}">
                <a16:creationId xmlns:a16="http://schemas.microsoft.com/office/drawing/2014/main" id="{C83FCC62-8F03-4087-A283-4E5C4CBA5B98}"/>
              </a:ext>
            </a:extLst>
          </p:cNvPr>
          <p:cNvSpPr txBox="1">
            <a:spLocks/>
          </p:cNvSpPr>
          <p:nvPr/>
        </p:nvSpPr>
        <p:spPr>
          <a:xfrm>
            <a:off x="6933248" y="120175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F8F83F-41BA-47FA-87F4-E5CFA15BCF67}" type="slidenum">
              <a:rPr lang="pt-BR" sz="2400" b="1" smtClean="0">
                <a:solidFill>
                  <a:schemeClr val="bg1"/>
                </a:solidFill>
                <a:latin typeface="Impact" panose="020B0806030902050204" pitchFamily="34" charset="0"/>
              </a:rPr>
              <a:pPr/>
              <a:t>15</a:t>
            </a:fld>
            <a:endParaRPr lang="pt-BR" sz="2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027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FBCC69D-F6F6-489E-96E9-8C59E76DF736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81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12548"/>
              </a:solidFill>
            </a:endParaRP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9B46BBF5-C137-42C0-97DE-90C93196F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529" y="3579165"/>
            <a:ext cx="2412665" cy="2320305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99CE61C-CB63-4686-8E12-8CC6C031A866}"/>
              </a:ext>
            </a:extLst>
          </p:cNvPr>
          <p:cNvSpPr txBox="1"/>
          <p:nvPr/>
        </p:nvSpPr>
        <p:spPr>
          <a:xfrm>
            <a:off x="0" y="2278213"/>
            <a:ext cx="9601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Capítulo -06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8436DE7-2CBC-4E2F-8A6F-0685168A0BE9}"/>
              </a:ext>
            </a:extLst>
          </p:cNvPr>
          <p:cNvSpPr txBox="1"/>
          <p:nvPr/>
        </p:nvSpPr>
        <p:spPr>
          <a:xfrm>
            <a:off x="1354015" y="4431086"/>
            <a:ext cx="72272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4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rPr>
              <a:t>PASSO A PASSO PARA CRIAR PERSONAGENS CONSISTENTES </a:t>
            </a:r>
          </a:p>
        </p:txBody>
      </p:sp>
      <p:pic>
        <p:nvPicPr>
          <p:cNvPr id="8" name="Espaço Reservado para Conteúdo 11">
            <a:extLst>
              <a:ext uri="{FF2B5EF4-FFF2-40B4-BE49-F238E27FC236}">
                <a16:creationId xmlns:a16="http://schemas.microsoft.com/office/drawing/2014/main" id="{D1A37E84-DEBF-49CE-9579-E20D50386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80" b="99594" l="2656" r="99375">
                        <a14:foregroundMark x1="22266" y1="25345" x2="9219" y2="69293"/>
                        <a14:foregroundMark x1="9219" y1="69293" x2="9219" y2="69293"/>
                        <a14:foregroundMark x1="54375" y1="19334" x2="56563" y2="67831"/>
                        <a14:foregroundMark x1="50000" y1="25345" x2="76953" y2="72380"/>
                        <a14:foregroundMark x1="55078" y1="13241" x2="97344" y2="30626"/>
                        <a14:foregroundMark x1="97344" y1="30626" x2="99531" y2="30626"/>
                        <a14:foregroundMark x1="39766" y1="13972" x2="11250" y2="25833"/>
                        <a14:foregroundMark x1="11250" y1="25833" x2="10625" y2="27620"/>
                        <a14:foregroundMark x1="10625" y1="35987" x2="9922" y2="71568"/>
                        <a14:foregroundMark x1="9922" y1="71568" x2="58438" y2="88708"/>
                        <a14:foregroundMark x1="58438" y1="88708" x2="63125" y2="89033"/>
                        <a14:foregroundMark x1="58047" y1="32169" x2="66016" y2="56296"/>
                        <a14:foregroundMark x1="66016" y1="56296" x2="66016" y2="62470"/>
                        <a14:foregroundMark x1="51484" y1="32169" x2="48516" y2="54590"/>
                        <a14:foregroundMark x1="48516" y1="54590" x2="49297" y2="60195"/>
                        <a14:foregroundMark x1="51484" y1="51097" x2="78047" y2="50366"/>
                        <a14:foregroundMark x1="78047" y1="50366" x2="78438" y2="50366"/>
                        <a14:foregroundMark x1="54375" y1="15516" x2="66016" y2="31438"/>
                        <a14:foregroundMark x1="32500" y1="26889" x2="46328" y2="20065"/>
                        <a14:foregroundMark x1="26641" y1="51097" x2="17969" y2="71568"/>
                        <a14:foregroundMark x1="17969" y1="71568" x2="17969" y2="71568"/>
                        <a14:foregroundMark x1="7031" y1="41998" x2="15000" y2="76604"/>
                        <a14:foregroundMark x1="15000" y1="76604" x2="15781" y2="76929"/>
                        <a14:foregroundMark x1="35391" y1="26889" x2="28828" y2="45085"/>
                        <a14:foregroundMark x1="45625" y1="45085" x2="39063" y2="70106"/>
                        <a14:foregroundMark x1="55078" y1="62470" x2="71172" y2="74655"/>
                        <a14:foregroundMark x1="31797" y1="23071" x2="21406" y2="49634"/>
                        <a14:foregroundMark x1="21406" y1="49634" x2="25234" y2="55646"/>
                        <a14:foregroundMark x1="49297" y1="14785" x2="71172" y2="26239"/>
                        <a14:foregroundMark x1="71172" y1="26239" x2="71172" y2="30626"/>
                        <a14:foregroundMark x1="4844" y1="42811" x2="9297" y2="65963"/>
                        <a14:foregroundMark x1="9297" y1="65963" x2="20391" y2="88221"/>
                        <a14:foregroundMark x1="20391" y1="88221" x2="39766" y2="92364"/>
                        <a14:foregroundMark x1="39766" y1="92364" x2="68516" y2="87977"/>
                        <a14:foregroundMark x1="68516" y1="87977" x2="76250" y2="84484"/>
                        <a14:foregroundMark x1="53672" y1="10967" x2="78750" y2="13810"/>
                        <a14:foregroundMark x1="78750" y1="13810" x2="95469" y2="55646"/>
                        <a14:foregroundMark x1="95469" y1="55646" x2="88594" y2="74655"/>
                        <a14:foregroundMark x1="44141" y1="8692" x2="70078" y2="15678"/>
                        <a14:foregroundMark x1="70078" y1="15678" x2="77734" y2="20796"/>
                        <a14:foregroundMark x1="12125" y1="20822" x2="11406" y2="21121"/>
                        <a14:foregroundMark x1="37578" y1="10236" x2="12686" y2="20589"/>
                        <a14:foregroundMark x1="10175" y1="25658" x2="5938" y2="41267"/>
                        <a14:foregroundMark x1="5938" y1="41267" x2="5547" y2="41267"/>
                        <a14:foregroundMark x1="33984" y1="17059" x2="73359" y2="19334"/>
                        <a14:foregroundMark x1="41953" y1="7961" x2="62109" y2="10967"/>
                        <a14:foregroundMark x1="62109" y1="10967" x2="64609" y2="12510"/>
                        <a14:foregroundMark x1="72578" y1="35175" x2="85703" y2="71568"/>
                        <a14:foregroundMark x1="76250" y1="47360" x2="87188" y2="64013"/>
                        <a14:foregroundMark x1="79141" y1="52640" x2="85313" y2="79935"/>
                        <a14:foregroundMark x1="85313" y1="79935" x2="85703" y2="79935"/>
                        <a14:foregroundMark x1="28125" y1="33712" x2="28125" y2="61007"/>
                        <a14:foregroundMark x1="28125" y1="61007" x2="28125" y2="61007"/>
                        <a14:foregroundMark x1="36172" y1="71568" x2="67500" y2="65556"/>
                        <a14:foregroundMark x1="67500" y1="65556" x2="68984" y2="64744"/>
                        <a14:foregroundMark x1="85000" y1="22340" x2="98828" y2="45085"/>
                        <a14:foregroundMark x1="81328" y1="20796" x2="79609" y2="47929"/>
                        <a14:foregroundMark x1="79609" y1="47929" x2="64609" y2="97319"/>
                        <a14:foregroundMark x1="64609" y1="97319" x2="74063" y2="84484"/>
                        <a14:foregroundMark x1="39063" y1="18522" x2="26641" y2="48091"/>
                        <a14:foregroundMark x1="26641" y1="48091" x2="26641" y2="49634"/>
                        <a14:foregroundMark x1="52891" y1="12510" x2="44922" y2="15516"/>
                        <a14:foregroundMark x1="28828" y1="38262" x2="26641" y2="63282"/>
                        <a14:foregroundMark x1="26641" y1="63282" x2="26641" y2="61738"/>
                        <a14:foregroundMark x1="35391" y1="71568" x2="82813" y2="70106"/>
                        <a14:foregroundMark x1="63125" y1="22340" x2="80625" y2="68562"/>
                        <a14:foregroundMark x1="36875" y1="72380" x2="55859" y2="75386"/>
                        <a14:foregroundMark x1="48516" y1="51097" x2="44922" y2="76117"/>
                        <a14:foregroundMark x1="44922" y1="76117" x2="44922" y2="76117"/>
                        <a14:foregroundMark x1="25938" y1="38262" x2="21563" y2="54184"/>
                        <a14:foregroundMark x1="13594" y1="68562" x2="31797" y2="71568"/>
                        <a14:foregroundMark x1="71172" y1="78392" x2="57578" y2="98700"/>
                        <a14:foregroundMark x1="57578" y1="98700" x2="36172" y2="92201"/>
                        <a14:foregroundMark x1="36172" y1="92201" x2="28125" y2="81478"/>
                        <a14:foregroundMark x1="52188" y1="51909" x2="73359" y2="65556"/>
                        <a14:foregroundMark x1="73359" y1="65556" x2="73359" y2="67019"/>
                        <a14:foregroundMark x1="54375" y1="13972" x2="72578" y2="32169"/>
                        <a14:foregroundMark x1="83516" y1="26889" x2="95938" y2="52640"/>
                        <a14:foregroundMark x1="5547" y1="51097" x2="38516" y2="85946"/>
                        <a14:foregroundMark x1="38516" y1="85946" x2="40547" y2="85946"/>
                        <a14:foregroundMark x1="4844" y1="58733" x2="10625" y2="76929"/>
                        <a14:foregroundMark x1="39063" y1="67831" x2="36875" y2="82210"/>
                        <a14:foregroundMark x1="64609" y1="62470" x2="38203" y2="66450"/>
                        <a14:foregroundMark x1="38203" y1="66450" x2="49141" y2="83997"/>
                        <a14:foregroundMark x1="49141" y1="83997" x2="63828" y2="64013"/>
                        <a14:foregroundMark x1="63828" y1="64013" x2="73359" y2="73842"/>
                        <a14:foregroundMark x1="65313" y1="71568" x2="61641" y2="90496"/>
                        <a14:foregroundMark x1="37578" y1="67831" x2="33984" y2="89358"/>
                        <a14:foregroundMark x1="33984" y1="89358" x2="33984" y2="89033"/>
                        <a14:foregroundMark x1="38359" y1="57189" x2="59609" y2="63282"/>
                        <a14:foregroundMark x1="59609" y1="63282" x2="60234" y2="63282"/>
                        <a14:foregroundMark x1="32500" y1="62470" x2="40547" y2="66288"/>
                        <a14:foregroundMark x1="53672" y1="48091" x2="53672" y2="73842"/>
                        <a14:foregroundMark x1="53672" y1="73842" x2="53672" y2="73842"/>
                        <a14:foregroundMark x1="41953" y1="61738" x2="58750" y2="61738"/>
                        <a14:foregroundMark x1="28828" y1="89764" x2="48125" y2="97969"/>
                        <a14:foregroundMark x1="48125" y1="97969" x2="71875" y2="84484"/>
                        <a14:foregroundMark x1="71875" y1="84484" x2="65313" y2="96588"/>
                        <a14:foregroundMark x1="26641" y1="92039" x2="62969" y2="96263"/>
                        <a14:foregroundMark x1="62969" y1="96263" x2="75547" y2="93582"/>
                        <a14:foregroundMark x1="26641" y1="92770" x2="54063" y2="98538"/>
                        <a14:foregroundMark x1="54063" y1="98538" x2="73750" y2="95532"/>
                        <a14:foregroundMark x1="73750" y1="95532" x2="75547" y2="94314"/>
                        <a14:foregroundMark x1="28125" y1="94314" x2="62813" y2="97969"/>
                        <a14:foregroundMark x1="62813" y1="97969" x2="74766" y2="93582"/>
                        <a14:foregroundMark x1="30312" y1="95857" x2="72734" y2="99594"/>
                        <a14:foregroundMark x1="72734" y1="99594" x2="76250" y2="95045"/>
                        <a14:foregroundMark x1="23750" y1="92039" x2="46328" y2="97319"/>
                        <a14:foregroundMark x1="36172" y1="96588" x2="44141" y2="98863"/>
                        <a14:foregroundMark x1="16484" y1="23883" x2="10625" y2="29894"/>
                        <a14:foregroundMark x1="2656" y1="53371" x2="21406" y2="93989"/>
                        <a14:foregroundMark x1="21406" y1="93989" x2="33984" y2="99594"/>
                        <a14:backgroundMark x1="12109" y1="21608" x2="12109" y2="21608"/>
                        <a14:backgroundMark x1="12109" y1="21608" x2="12109" y2="21608"/>
                        <a14:backgroundMark x1="12109" y1="21608" x2="5547" y2="27620"/>
                        <a14:backgroundMark x1="12812" y1="20796" x2="12109" y2="20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080" y="9790059"/>
            <a:ext cx="1769040" cy="1701319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53BEC83-2BA2-4F63-832F-D639ACA81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Liga dos Prompts/Regiane Ferreira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616D3D6-C477-4AC7-BEA5-D6F4A3A82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mtClean="0"/>
              <a:t>16</a:t>
            </a:fld>
            <a:endParaRPr lang="pt-BR"/>
          </a:p>
        </p:txBody>
      </p:sp>
      <p:sp>
        <p:nvSpPr>
          <p:cNvPr id="9" name="Fluxograma: Documento 8">
            <a:extLst>
              <a:ext uri="{FF2B5EF4-FFF2-40B4-BE49-F238E27FC236}">
                <a16:creationId xmlns:a16="http://schemas.microsoft.com/office/drawing/2014/main" id="{C1E17B03-2062-4780-B217-06F439DF7852}"/>
              </a:ext>
            </a:extLst>
          </p:cNvPr>
          <p:cNvSpPr/>
          <p:nvPr/>
        </p:nvSpPr>
        <p:spPr>
          <a:xfrm rot="10473735">
            <a:off x="-218159" y="8051748"/>
            <a:ext cx="11221548" cy="5244268"/>
          </a:xfrm>
          <a:prstGeom prst="flowChartDocumen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Espaço Reservado para Conteúdo 11">
            <a:extLst>
              <a:ext uri="{FF2B5EF4-FFF2-40B4-BE49-F238E27FC236}">
                <a16:creationId xmlns:a16="http://schemas.microsoft.com/office/drawing/2014/main" id="{84AF2A72-72B8-4976-9778-32BEDD21A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80" b="99594" l="2656" r="99375">
                        <a14:foregroundMark x1="22266" y1="25345" x2="9219" y2="69293"/>
                        <a14:foregroundMark x1="9219" y1="69293" x2="9219" y2="69293"/>
                        <a14:foregroundMark x1="54375" y1="19334" x2="56563" y2="67831"/>
                        <a14:foregroundMark x1="50000" y1="25345" x2="76953" y2="72380"/>
                        <a14:foregroundMark x1="55078" y1="13241" x2="97344" y2="30626"/>
                        <a14:foregroundMark x1="97344" y1="30626" x2="99531" y2="30626"/>
                        <a14:foregroundMark x1="39766" y1="13972" x2="11250" y2="25833"/>
                        <a14:foregroundMark x1="11250" y1="25833" x2="10625" y2="27620"/>
                        <a14:foregroundMark x1="10625" y1="35987" x2="9922" y2="71568"/>
                        <a14:foregroundMark x1="9922" y1="71568" x2="58438" y2="88708"/>
                        <a14:foregroundMark x1="58438" y1="88708" x2="63125" y2="89033"/>
                        <a14:foregroundMark x1="58047" y1="32169" x2="66016" y2="56296"/>
                        <a14:foregroundMark x1="66016" y1="56296" x2="66016" y2="62470"/>
                        <a14:foregroundMark x1="51484" y1="32169" x2="48516" y2="54590"/>
                        <a14:foregroundMark x1="48516" y1="54590" x2="49297" y2="60195"/>
                        <a14:foregroundMark x1="51484" y1="51097" x2="78047" y2="50366"/>
                        <a14:foregroundMark x1="78047" y1="50366" x2="78438" y2="50366"/>
                        <a14:foregroundMark x1="54375" y1="15516" x2="66016" y2="31438"/>
                        <a14:foregroundMark x1="32500" y1="26889" x2="46328" y2="20065"/>
                        <a14:foregroundMark x1="26641" y1="51097" x2="17969" y2="71568"/>
                        <a14:foregroundMark x1="17969" y1="71568" x2="17969" y2="71568"/>
                        <a14:foregroundMark x1="7031" y1="41998" x2="15000" y2="76604"/>
                        <a14:foregroundMark x1="15000" y1="76604" x2="15781" y2="76929"/>
                        <a14:foregroundMark x1="35391" y1="26889" x2="28828" y2="45085"/>
                        <a14:foregroundMark x1="45625" y1="45085" x2="39063" y2="70106"/>
                        <a14:foregroundMark x1="55078" y1="62470" x2="71172" y2="74655"/>
                        <a14:foregroundMark x1="31797" y1="23071" x2="21406" y2="49634"/>
                        <a14:foregroundMark x1="21406" y1="49634" x2="25234" y2="55646"/>
                        <a14:foregroundMark x1="49297" y1="14785" x2="71172" y2="26239"/>
                        <a14:foregroundMark x1="71172" y1="26239" x2="71172" y2="30626"/>
                        <a14:foregroundMark x1="4844" y1="42811" x2="9297" y2="65963"/>
                        <a14:foregroundMark x1="9297" y1="65963" x2="20391" y2="88221"/>
                        <a14:foregroundMark x1="20391" y1="88221" x2="39766" y2="92364"/>
                        <a14:foregroundMark x1="39766" y1="92364" x2="68516" y2="87977"/>
                        <a14:foregroundMark x1="68516" y1="87977" x2="76250" y2="84484"/>
                        <a14:foregroundMark x1="53672" y1="10967" x2="78750" y2="13810"/>
                        <a14:foregroundMark x1="78750" y1="13810" x2="95469" y2="55646"/>
                        <a14:foregroundMark x1="95469" y1="55646" x2="88594" y2="74655"/>
                        <a14:foregroundMark x1="44141" y1="8692" x2="70078" y2="15678"/>
                        <a14:foregroundMark x1="70078" y1="15678" x2="77734" y2="20796"/>
                        <a14:foregroundMark x1="12125" y1="20822" x2="11406" y2="21121"/>
                        <a14:foregroundMark x1="37578" y1="10236" x2="12686" y2="20589"/>
                        <a14:foregroundMark x1="10175" y1="25658" x2="5938" y2="41267"/>
                        <a14:foregroundMark x1="5938" y1="41267" x2="5547" y2="41267"/>
                        <a14:foregroundMark x1="33984" y1="17059" x2="73359" y2="19334"/>
                        <a14:foregroundMark x1="41953" y1="7961" x2="62109" y2="10967"/>
                        <a14:foregroundMark x1="62109" y1="10967" x2="64609" y2="12510"/>
                        <a14:foregroundMark x1="72578" y1="35175" x2="85703" y2="71568"/>
                        <a14:foregroundMark x1="76250" y1="47360" x2="87188" y2="64013"/>
                        <a14:foregroundMark x1="79141" y1="52640" x2="85313" y2="79935"/>
                        <a14:foregroundMark x1="85313" y1="79935" x2="85703" y2="79935"/>
                        <a14:foregroundMark x1="28125" y1="33712" x2="28125" y2="61007"/>
                        <a14:foregroundMark x1="28125" y1="61007" x2="28125" y2="61007"/>
                        <a14:foregroundMark x1="36172" y1="71568" x2="67500" y2="65556"/>
                        <a14:foregroundMark x1="67500" y1="65556" x2="68984" y2="64744"/>
                        <a14:foregroundMark x1="85000" y1="22340" x2="98828" y2="45085"/>
                        <a14:foregroundMark x1="81328" y1="20796" x2="79609" y2="47929"/>
                        <a14:foregroundMark x1="79609" y1="47929" x2="64609" y2="97319"/>
                        <a14:foregroundMark x1="64609" y1="97319" x2="74063" y2="84484"/>
                        <a14:foregroundMark x1="39063" y1="18522" x2="26641" y2="48091"/>
                        <a14:foregroundMark x1="26641" y1="48091" x2="26641" y2="49634"/>
                        <a14:foregroundMark x1="52891" y1="12510" x2="44922" y2="15516"/>
                        <a14:foregroundMark x1="28828" y1="38262" x2="26641" y2="63282"/>
                        <a14:foregroundMark x1="26641" y1="63282" x2="26641" y2="61738"/>
                        <a14:foregroundMark x1="35391" y1="71568" x2="82813" y2="70106"/>
                        <a14:foregroundMark x1="63125" y1="22340" x2="80625" y2="68562"/>
                        <a14:foregroundMark x1="36875" y1="72380" x2="55859" y2="75386"/>
                        <a14:foregroundMark x1="48516" y1="51097" x2="44922" y2="76117"/>
                        <a14:foregroundMark x1="44922" y1="76117" x2="44922" y2="76117"/>
                        <a14:foregroundMark x1="25938" y1="38262" x2="21563" y2="54184"/>
                        <a14:foregroundMark x1="13594" y1="68562" x2="31797" y2="71568"/>
                        <a14:foregroundMark x1="71172" y1="78392" x2="57578" y2="98700"/>
                        <a14:foregroundMark x1="57578" y1="98700" x2="36172" y2="92201"/>
                        <a14:foregroundMark x1="36172" y1="92201" x2="28125" y2="81478"/>
                        <a14:foregroundMark x1="52188" y1="51909" x2="73359" y2="65556"/>
                        <a14:foregroundMark x1="73359" y1="65556" x2="73359" y2="67019"/>
                        <a14:foregroundMark x1="54375" y1="13972" x2="72578" y2="32169"/>
                        <a14:foregroundMark x1="83516" y1="26889" x2="95938" y2="52640"/>
                        <a14:foregroundMark x1="5547" y1="51097" x2="38516" y2="85946"/>
                        <a14:foregroundMark x1="38516" y1="85946" x2="40547" y2="85946"/>
                        <a14:foregroundMark x1="4844" y1="58733" x2="10625" y2="76929"/>
                        <a14:foregroundMark x1="39063" y1="67831" x2="36875" y2="82210"/>
                        <a14:foregroundMark x1="64609" y1="62470" x2="38203" y2="66450"/>
                        <a14:foregroundMark x1="38203" y1="66450" x2="49141" y2="83997"/>
                        <a14:foregroundMark x1="49141" y1="83997" x2="63828" y2="64013"/>
                        <a14:foregroundMark x1="63828" y1="64013" x2="73359" y2="73842"/>
                        <a14:foregroundMark x1="65313" y1="71568" x2="61641" y2="90496"/>
                        <a14:foregroundMark x1="37578" y1="67831" x2="33984" y2="89358"/>
                        <a14:foregroundMark x1="33984" y1="89358" x2="33984" y2="89033"/>
                        <a14:foregroundMark x1="38359" y1="57189" x2="59609" y2="63282"/>
                        <a14:foregroundMark x1="59609" y1="63282" x2="60234" y2="63282"/>
                        <a14:foregroundMark x1="32500" y1="62470" x2="40547" y2="66288"/>
                        <a14:foregroundMark x1="53672" y1="48091" x2="53672" y2="73842"/>
                        <a14:foregroundMark x1="53672" y1="73842" x2="53672" y2="73842"/>
                        <a14:foregroundMark x1="41953" y1="61738" x2="58750" y2="61738"/>
                        <a14:foregroundMark x1="28828" y1="89764" x2="48125" y2="97969"/>
                        <a14:foregroundMark x1="48125" y1="97969" x2="71875" y2="84484"/>
                        <a14:foregroundMark x1="71875" y1="84484" x2="65313" y2="96588"/>
                        <a14:foregroundMark x1="26641" y1="92039" x2="62969" y2="96263"/>
                        <a14:foregroundMark x1="62969" y1="96263" x2="75547" y2="93582"/>
                        <a14:foregroundMark x1="26641" y1="92770" x2="54063" y2="98538"/>
                        <a14:foregroundMark x1="54063" y1="98538" x2="73750" y2="95532"/>
                        <a14:foregroundMark x1="73750" y1="95532" x2="75547" y2="94314"/>
                        <a14:foregroundMark x1="28125" y1="94314" x2="62813" y2="97969"/>
                        <a14:foregroundMark x1="62813" y1="97969" x2="74766" y2="93582"/>
                        <a14:foregroundMark x1="30312" y1="95857" x2="72734" y2="99594"/>
                        <a14:foregroundMark x1="72734" y1="99594" x2="76250" y2="95045"/>
                        <a14:foregroundMark x1="23750" y1="92039" x2="46328" y2="97319"/>
                        <a14:foregroundMark x1="36172" y1="96588" x2="44141" y2="98863"/>
                        <a14:foregroundMark x1="16484" y1="23883" x2="10625" y2="29894"/>
                        <a14:foregroundMark x1="2656" y1="53371" x2="21406" y2="93989"/>
                        <a14:foregroundMark x1="21406" y1="93989" x2="33984" y2="99594"/>
                        <a14:backgroundMark x1="12109" y1="21608" x2="12109" y2="21608"/>
                        <a14:backgroundMark x1="12109" y1="21608" x2="12109" y2="21608"/>
                        <a14:backgroundMark x1="12109" y1="21608" x2="5547" y2="27620"/>
                        <a14:backgroundMark x1="12812" y1="20796" x2="12109" y2="20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049" y="9823224"/>
            <a:ext cx="1769040" cy="1701319"/>
          </a:xfrm>
          <a:prstGeom prst="rect">
            <a:avLst/>
          </a:prstGeom>
        </p:spPr>
      </p:pic>
      <p:sp>
        <p:nvSpPr>
          <p:cNvPr id="13" name="Espaço Reservado para Rodapé 4">
            <a:extLst>
              <a:ext uri="{FF2B5EF4-FFF2-40B4-BE49-F238E27FC236}">
                <a16:creationId xmlns:a16="http://schemas.microsoft.com/office/drawing/2014/main" id="{48352E6B-271C-427B-A9A8-4979C57D01BA}"/>
              </a:ext>
            </a:extLst>
          </p:cNvPr>
          <p:cNvSpPr txBox="1">
            <a:spLocks/>
          </p:cNvSpPr>
          <p:nvPr/>
        </p:nvSpPr>
        <p:spPr>
          <a:xfrm>
            <a:off x="117231" y="11898354"/>
            <a:ext cx="9442937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>
                <a:latin typeface="Impact" panose="020B0806030902050204" pitchFamily="34" charset="0"/>
              </a:rPr>
              <a:t>Liga dos Prompts por Regiane Ferreira</a:t>
            </a:r>
            <a:endParaRPr lang="pt-BR" sz="2400" dirty="0">
              <a:latin typeface="Impact" panose="020B0806030902050204" pitchFamily="34" charset="0"/>
            </a:endParaRPr>
          </a:p>
        </p:txBody>
      </p:sp>
      <p:sp>
        <p:nvSpPr>
          <p:cNvPr id="14" name="Espaço Reservado para Número de Slide 7">
            <a:extLst>
              <a:ext uri="{FF2B5EF4-FFF2-40B4-BE49-F238E27FC236}">
                <a16:creationId xmlns:a16="http://schemas.microsoft.com/office/drawing/2014/main" id="{4F19996E-323D-4FC3-A2FB-017EFB72333C}"/>
              </a:ext>
            </a:extLst>
          </p:cNvPr>
          <p:cNvSpPr txBox="1">
            <a:spLocks/>
          </p:cNvSpPr>
          <p:nvPr/>
        </p:nvSpPr>
        <p:spPr>
          <a:xfrm>
            <a:off x="6739817" y="11898354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F8F83F-41BA-47FA-87F4-E5CFA15BCF67}" type="slidenum">
              <a:rPr lang="pt-BR" sz="2400" smtClean="0">
                <a:latin typeface="Impact" panose="020B0806030902050204" pitchFamily="34" charset="0"/>
              </a:rPr>
              <a:pPr/>
              <a:t>16</a:t>
            </a:fld>
            <a:endParaRPr lang="pt-BR" sz="24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848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9B46BBF5-C137-42C0-97DE-90C93196F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799" y="10176414"/>
            <a:ext cx="1331601" cy="1280626"/>
          </a:xfr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BD7EED8-5BBB-40C7-BAED-9964D01548F7}"/>
              </a:ext>
            </a:extLst>
          </p:cNvPr>
          <p:cNvSpPr txBox="1"/>
          <p:nvPr/>
        </p:nvSpPr>
        <p:spPr>
          <a:xfrm>
            <a:off x="1723292" y="9495692"/>
            <a:ext cx="7033846" cy="1019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CC9AF34-3C11-4A6B-8541-EEBA058AA045}"/>
              </a:ext>
            </a:extLst>
          </p:cNvPr>
          <p:cNvSpPr txBox="1"/>
          <p:nvPr/>
        </p:nvSpPr>
        <p:spPr>
          <a:xfrm>
            <a:off x="1257081" y="2144471"/>
            <a:ext cx="729805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3200" dirty="0"/>
          </a:p>
          <a:p>
            <a:pPr algn="just"/>
            <a:r>
              <a:rPr lang="pt-BR" sz="3200" dirty="0"/>
              <a:t>            Para manter a consistência nas próximas imagens, copie o prompt base e altere apenas detalhes como ação e cenário:</a:t>
            </a:r>
          </a:p>
          <a:p>
            <a:r>
              <a:rPr lang="pt-BR" sz="3200" b="1" dirty="0"/>
              <a:t>Exemplo 1: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    </a:t>
            </a:r>
            <a:r>
              <a:rPr lang="pt-BR" sz="3200" i="1" dirty="0"/>
              <a:t>Herói pousando em um prédio alto.</a:t>
            </a:r>
            <a:endParaRPr lang="pt-BR" sz="3200" dirty="0"/>
          </a:p>
          <a:p>
            <a:r>
              <a:rPr lang="pt-BR" sz="3200" b="1" dirty="0"/>
              <a:t>Exemplo 2: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    </a:t>
            </a:r>
            <a:r>
              <a:rPr lang="pt-BR" sz="3200" i="1" dirty="0"/>
              <a:t>Herói correndo pela rua.</a:t>
            </a:r>
          </a:p>
          <a:p>
            <a:r>
              <a:rPr lang="pt-BR" sz="3200" b="1" dirty="0"/>
              <a:t>Exemplo 3: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    </a:t>
            </a:r>
            <a:r>
              <a:rPr lang="pt-BR" sz="3200" i="1" dirty="0"/>
              <a:t>Herói tomando café com a Mulher Maravilha e olhando apaixonado para ela em uma cafeteria.</a:t>
            </a:r>
            <a:endParaRPr lang="pt-BR" sz="3200" dirty="0"/>
          </a:p>
          <a:p>
            <a:pPr>
              <a:buFont typeface="Arial" panose="020B0604020202020204" pitchFamily="34" charset="0"/>
              <a:buChar char="•"/>
            </a:pPr>
            <a:endParaRPr lang="pt-BR" sz="3200" i="1" dirty="0"/>
          </a:p>
          <a:p>
            <a:endParaRPr lang="pt-BR" sz="32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2E355CF-3292-42C2-ACFD-904449DCCD5D}"/>
              </a:ext>
            </a:extLst>
          </p:cNvPr>
          <p:cNvSpPr txBox="1"/>
          <p:nvPr/>
        </p:nvSpPr>
        <p:spPr>
          <a:xfrm>
            <a:off x="0" y="650162"/>
            <a:ext cx="9601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1579AA"/>
                </a:solidFill>
                <a:latin typeface="Impact" panose="020B0806030902050204" pitchFamily="34" charset="0"/>
              </a:rPr>
              <a:t>PASSO A PASSO PARA CRIAR </a:t>
            </a:r>
          </a:p>
          <a:p>
            <a:pPr algn="ctr"/>
            <a:r>
              <a:rPr lang="pt-BR" sz="4000" dirty="0">
                <a:solidFill>
                  <a:srgbClr val="1579AA"/>
                </a:solidFill>
                <a:latin typeface="Impact" panose="020B0806030902050204" pitchFamily="34" charset="0"/>
              </a:rPr>
              <a:t>PERSONAGENS CONSISTENTES </a:t>
            </a:r>
          </a:p>
          <a:p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FBC26C7-D083-4BC1-88BF-5B55BA2BD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Liga dos Prompts/Regiane Ferreira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D6912C5-1213-49B3-BE46-445E70E0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mtClean="0"/>
              <a:t>17</a:t>
            </a:fld>
            <a:endParaRPr lang="pt-BR"/>
          </a:p>
        </p:txBody>
      </p:sp>
      <p:sp>
        <p:nvSpPr>
          <p:cNvPr id="10" name="Fluxograma: Documento 9">
            <a:extLst>
              <a:ext uri="{FF2B5EF4-FFF2-40B4-BE49-F238E27FC236}">
                <a16:creationId xmlns:a16="http://schemas.microsoft.com/office/drawing/2014/main" id="{06160695-5952-4077-87C7-00A5AF4DE86C}"/>
              </a:ext>
            </a:extLst>
          </p:cNvPr>
          <p:cNvSpPr/>
          <p:nvPr/>
        </p:nvSpPr>
        <p:spPr>
          <a:xfrm rot="10609890">
            <a:off x="-144373" y="8426366"/>
            <a:ext cx="11221548" cy="5244268"/>
          </a:xfrm>
          <a:prstGeom prst="flowChartDocument">
            <a:avLst/>
          </a:prstGeom>
          <a:solidFill>
            <a:srgbClr val="081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AB981BA-9EB0-4007-BBD8-CCEC00B32125}"/>
              </a:ext>
            </a:extLst>
          </p:cNvPr>
          <p:cNvSpPr txBox="1"/>
          <p:nvPr/>
        </p:nvSpPr>
        <p:spPr>
          <a:xfrm>
            <a:off x="1875692" y="9648092"/>
            <a:ext cx="7033846" cy="1019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3" name="Espaço Reservado para Conteúdo 11">
            <a:extLst>
              <a:ext uri="{FF2B5EF4-FFF2-40B4-BE49-F238E27FC236}">
                <a16:creationId xmlns:a16="http://schemas.microsoft.com/office/drawing/2014/main" id="{AE780E38-0C1D-4D3C-B156-71E169E65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80" b="99594" l="2656" r="99375">
                        <a14:foregroundMark x1="22266" y1="25345" x2="9219" y2="69293"/>
                        <a14:foregroundMark x1="9219" y1="69293" x2="9219" y2="69293"/>
                        <a14:foregroundMark x1="54375" y1="19334" x2="56563" y2="67831"/>
                        <a14:foregroundMark x1="50000" y1="25345" x2="76953" y2="72380"/>
                        <a14:foregroundMark x1="55078" y1="13241" x2="97344" y2="30626"/>
                        <a14:foregroundMark x1="97344" y1="30626" x2="99531" y2="30626"/>
                        <a14:foregroundMark x1="39766" y1="13972" x2="11250" y2="25833"/>
                        <a14:foregroundMark x1="11250" y1="25833" x2="10625" y2="27620"/>
                        <a14:foregroundMark x1="10625" y1="35987" x2="9922" y2="71568"/>
                        <a14:foregroundMark x1="9922" y1="71568" x2="58438" y2="88708"/>
                        <a14:foregroundMark x1="58438" y1="88708" x2="63125" y2="89033"/>
                        <a14:foregroundMark x1="58047" y1="32169" x2="66016" y2="56296"/>
                        <a14:foregroundMark x1="66016" y1="56296" x2="66016" y2="62470"/>
                        <a14:foregroundMark x1="51484" y1="32169" x2="48516" y2="54590"/>
                        <a14:foregroundMark x1="48516" y1="54590" x2="49297" y2="60195"/>
                        <a14:foregroundMark x1="51484" y1="51097" x2="78047" y2="50366"/>
                        <a14:foregroundMark x1="78047" y1="50366" x2="78438" y2="50366"/>
                        <a14:foregroundMark x1="54375" y1="15516" x2="66016" y2="31438"/>
                        <a14:foregroundMark x1="32500" y1="26889" x2="46328" y2="20065"/>
                        <a14:foregroundMark x1="26641" y1="51097" x2="17969" y2="71568"/>
                        <a14:foregroundMark x1="17969" y1="71568" x2="17969" y2="71568"/>
                        <a14:foregroundMark x1="7031" y1="41998" x2="15000" y2="76604"/>
                        <a14:foregroundMark x1="15000" y1="76604" x2="15781" y2="76929"/>
                        <a14:foregroundMark x1="35391" y1="26889" x2="28828" y2="45085"/>
                        <a14:foregroundMark x1="45625" y1="45085" x2="39063" y2="70106"/>
                        <a14:foregroundMark x1="55078" y1="62470" x2="71172" y2="74655"/>
                        <a14:foregroundMark x1="31797" y1="23071" x2="21406" y2="49634"/>
                        <a14:foregroundMark x1="21406" y1="49634" x2="25234" y2="55646"/>
                        <a14:foregroundMark x1="49297" y1="14785" x2="71172" y2="26239"/>
                        <a14:foregroundMark x1="71172" y1="26239" x2="71172" y2="30626"/>
                        <a14:foregroundMark x1="4844" y1="42811" x2="9297" y2="65963"/>
                        <a14:foregroundMark x1="9297" y1="65963" x2="20391" y2="88221"/>
                        <a14:foregroundMark x1="20391" y1="88221" x2="39766" y2="92364"/>
                        <a14:foregroundMark x1="39766" y1="92364" x2="68516" y2="87977"/>
                        <a14:foregroundMark x1="68516" y1="87977" x2="76250" y2="84484"/>
                        <a14:foregroundMark x1="53672" y1="10967" x2="78750" y2="13810"/>
                        <a14:foregroundMark x1="78750" y1="13810" x2="95469" y2="55646"/>
                        <a14:foregroundMark x1="95469" y1="55646" x2="88594" y2="74655"/>
                        <a14:foregroundMark x1="44141" y1="8692" x2="70078" y2="15678"/>
                        <a14:foregroundMark x1="70078" y1="15678" x2="77734" y2="20796"/>
                        <a14:foregroundMark x1="12125" y1="20822" x2="11406" y2="21121"/>
                        <a14:foregroundMark x1="37578" y1="10236" x2="12686" y2="20589"/>
                        <a14:foregroundMark x1="10175" y1="25658" x2="5938" y2="41267"/>
                        <a14:foregroundMark x1="5938" y1="41267" x2="5547" y2="41267"/>
                        <a14:foregroundMark x1="33984" y1="17059" x2="73359" y2="19334"/>
                        <a14:foregroundMark x1="41953" y1="7961" x2="62109" y2="10967"/>
                        <a14:foregroundMark x1="62109" y1="10967" x2="64609" y2="12510"/>
                        <a14:foregroundMark x1="72578" y1="35175" x2="85703" y2="71568"/>
                        <a14:foregroundMark x1="76250" y1="47360" x2="87188" y2="64013"/>
                        <a14:foregroundMark x1="79141" y1="52640" x2="85313" y2="79935"/>
                        <a14:foregroundMark x1="85313" y1="79935" x2="85703" y2="79935"/>
                        <a14:foregroundMark x1="28125" y1="33712" x2="28125" y2="61007"/>
                        <a14:foregroundMark x1="28125" y1="61007" x2="28125" y2="61007"/>
                        <a14:foregroundMark x1="36172" y1="71568" x2="67500" y2="65556"/>
                        <a14:foregroundMark x1="67500" y1="65556" x2="68984" y2="64744"/>
                        <a14:foregroundMark x1="85000" y1="22340" x2="98828" y2="45085"/>
                        <a14:foregroundMark x1="81328" y1="20796" x2="79609" y2="47929"/>
                        <a14:foregroundMark x1="79609" y1="47929" x2="64609" y2="97319"/>
                        <a14:foregroundMark x1="64609" y1="97319" x2="74063" y2="84484"/>
                        <a14:foregroundMark x1="39063" y1="18522" x2="26641" y2="48091"/>
                        <a14:foregroundMark x1="26641" y1="48091" x2="26641" y2="49634"/>
                        <a14:foregroundMark x1="52891" y1="12510" x2="44922" y2="15516"/>
                        <a14:foregroundMark x1="28828" y1="38262" x2="26641" y2="63282"/>
                        <a14:foregroundMark x1="26641" y1="63282" x2="26641" y2="61738"/>
                        <a14:foregroundMark x1="35391" y1="71568" x2="82813" y2="70106"/>
                        <a14:foregroundMark x1="63125" y1="22340" x2="80625" y2="68562"/>
                        <a14:foregroundMark x1="36875" y1="72380" x2="55859" y2="75386"/>
                        <a14:foregroundMark x1="48516" y1="51097" x2="44922" y2="76117"/>
                        <a14:foregroundMark x1="44922" y1="76117" x2="44922" y2="76117"/>
                        <a14:foregroundMark x1="25938" y1="38262" x2="21563" y2="54184"/>
                        <a14:foregroundMark x1="13594" y1="68562" x2="31797" y2="71568"/>
                        <a14:foregroundMark x1="71172" y1="78392" x2="57578" y2="98700"/>
                        <a14:foregroundMark x1="57578" y1="98700" x2="36172" y2="92201"/>
                        <a14:foregroundMark x1="36172" y1="92201" x2="28125" y2="81478"/>
                        <a14:foregroundMark x1="52188" y1="51909" x2="73359" y2="65556"/>
                        <a14:foregroundMark x1="73359" y1="65556" x2="73359" y2="67019"/>
                        <a14:foregroundMark x1="54375" y1="13972" x2="72578" y2="32169"/>
                        <a14:foregroundMark x1="83516" y1="26889" x2="95938" y2="52640"/>
                        <a14:foregroundMark x1="5547" y1="51097" x2="38516" y2="85946"/>
                        <a14:foregroundMark x1="38516" y1="85946" x2="40547" y2="85946"/>
                        <a14:foregroundMark x1="4844" y1="58733" x2="10625" y2="76929"/>
                        <a14:foregroundMark x1="39063" y1="67831" x2="36875" y2="82210"/>
                        <a14:foregroundMark x1="64609" y1="62470" x2="38203" y2="66450"/>
                        <a14:foregroundMark x1="38203" y1="66450" x2="49141" y2="83997"/>
                        <a14:foregroundMark x1="49141" y1="83997" x2="63828" y2="64013"/>
                        <a14:foregroundMark x1="63828" y1="64013" x2="73359" y2="73842"/>
                        <a14:foregroundMark x1="65313" y1="71568" x2="61641" y2="90496"/>
                        <a14:foregroundMark x1="37578" y1="67831" x2="33984" y2="89358"/>
                        <a14:foregroundMark x1="33984" y1="89358" x2="33984" y2="89033"/>
                        <a14:foregroundMark x1="38359" y1="57189" x2="59609" y2="63282"/>
                        <a14:foregroundMark x1="59609" y1="63282" x2="60234" y2="63282"/>
                        <a14:foregroundMark x1="32500" y1="62470" x2="40547" y2="66288"/>
                        <a14:foregroundMark x1="53672" y1="48091" x2="53672" y2="73842"/>
                        <a14:foregroundMark x1="53672" y1="73842" x2="53672" y2="73842"/>
                        <a14:foregroundMark x1="41953" y1="61738" x2="58750" y2="61738"/>
                        <a14:foregroundMark x1="28828" y1="89764" x2="48125" y2="97969"/>
                        <a14:foregroundMark x1="48125" y1="97969" x2="71875" y2="84484"/>
                        <a14:foregroundMark x1="71875" y1="84484" x2="65313" y2="96588"/>
                        <a14:foregroundMark x1="26641" y1="92039" x2="62969" y2="96263"/>
                        <a14:foregroundMark x1="62969" y1="96263" x2="75547" y2="93582"/>
                        <a14:foregroundMark x1="26641" y1="92770" x2="54063" y2="98538"/>
                        <a14:foregroundMark x1="54063" y1="98538" x2="73750" y2="95532"/>
                        <a14:foregroundMark x1="73750" y1="95532" x2="75547" y2="94314"/>
                        <a14:foregroundMark x1="28125" y1="94314" x2="62813" y2="97969"/>
                        <a14:foregroundMark x1="62813" y1="97969" x2="74766" y2="93582"/>
                        <a14:foregroundMark x1="30312" y1="95857" x2="72734" y2="99594"/>
                        <a14:foregroundMark x1="72734" y1="99594" x2="76250" y2="95045"/>
                        <a14:foregroundMark x1="23750" y1="92039" x2="46328" y2="97319"/>
                        <a14:foregroundMark x1="36172" y1="96588" x2="44141" y2="98863"/>
                        <a14:foregroundMark x1="16484" y1="23883" x2="10625" y2="29894"/>
                        <a14:foregroundMark x1="2656" y1="53371" x2="21406" y2="93989"/>
                        <a14:foregroundMark x1="21406" y1="93989" x2="33984" y2="99594"/>
                        <a14:backgroundMark x1="12109" y1="21608" x2="12109" y2="21608"/>
                        <a14:backgroundMark x1="12109" y1="21608" x2="12109" y2="21608"/>
                        <a14:backgroundMark x1="12109" y1="21608" x2="5547" y2="27620"/>
                        <a14:backgroundMark x1="12812" y1="20796" x2="12109" y2="20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985" y="10139219"/>
            <a:ext cx="1769040" cy="1701319"/>
          </a:xfrm>
          <a:prstGeom prst="rect">
            <a:avLst/>
          </a:prstGeom>
        </p:spPr>
      </p:pic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C19D6C00-8AD2-4337-9516-0E70B51110FE}"/>
              </a:ext>
            </a:extLst>
          </p:cNvPr>
          <p:cNvSpPr txBox="1">
            <a:spLocks/>
          </p:cNvSpPr>
          <p:nvPr/>
        </p:nvSpPr>
        <p:spPr>
          <a:xfrm>
            <a:off x="152400" y="12017589"/>
            <a:ext cx="9478108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>
                <a:solidFill>
                  <a:schemeClr val="bg1"/>
                </a:solidFill>
                <a:latin typeface="Impact" panose="020B0806030902050204" pitchFamily="34" charset="0"/>
              </a:rPr>
              <a:t>Liga dos Prompts por Regiane Ferreira</a:t>
            </a:r>
            <a:endParaRPr lang="pt-BR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5" name="Espaço Reservado para Número de Slide 7">
            <a:extLst>
              <a:ext uri="{FF2B5EF4-FFF2-40B4-BE49-F238E27FC236}">
                <a16:creationId xmlns:a16="http://schemas.microsoft.com/office/drawing/2014/main" id="{092093F2-AFB4-47B8-AF8D-F19277D1E556}"/>
              </a:ext>
            </a:extLst>
          </p:cNvPr>
          <p:cNvSpPr txBox="1">
            <a:spLocks/>
          </p:cNvSpPr>
          <p:nvPr/>
        </p:nvSpPr>
        <p:spPr>
          <a:xfrm>
            <a:off x="6933248" y="120175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F8F83F-41BA-47FA-87F4-E5CFA15BCF67}" type="slidenum">
              <a:rPr lang="pt-BR" sz="2400" b="1" smtClean="0">
                <a:solidFill>
                  <a:schemeClr val="bg1"/>
                </a:solidFill>
                <a:latin typeface="Impact" panose="020B0806030902050204" pitchFamily="34" charset="0"/>
              </a:rPr>
              <a:pPr/>
              <a:t>17</a:t>
            </a:fld>
            <a:endParaRPr lang="pt-BR" sz="2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791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FBD7EED8-5BBB-40C7-BAED-9964D01548F7}"/>
              </a:ext>
            </a:extLst>
          </p:cNvPr>
          <p:cNvSpPr txBox="1"/>
          <p:nvPr/>
        </p:nvSpPr>
        <p:spPr>
          <a:xfrm>
            <a:off x="1723292" y="9495692"/>
            <a:ext cx="7033846" cy="1019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CC9AF34-3C11-4A6B-8541-EEBA058AA045}"/>
              </a:ext>
            </a:extLst>
          </p:cNvPr>
          <p:cNvSpPr txBox="1"/>
          <p:nvPr/>
        </p:nvSpPr>
        <p:spPr>
          <a:xfrm>
            <a:off x="1242429" y="3772514"/>
            <a:ext cx="729805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3200" dirty="0"/>
          </a:p>
          <a:p>
            <a:pPr algn="just"/>
            <a:r>
              <a:rPr lang="pt-BR" sz="3200" dirty="0"/>
              <a:t>              Super-herói com uniforme azul escuro, capa vermelha longa e símbolo dourado no peito. Cabelo curto preto e olhos brilhantes. </a:t>
            </a:r>
            <a:r>
              <a:rPr lang="pt-BR" sz="3200" b="1" u="sng" dirty="0">
                <a:solidFill>
                  <a:srgbClr val="1579AA"/>
                </a:solidFill>
              </a:rPr>
              <a:t>Ele pousa num prédio alto </a:t>
            </a:r>
            <a:r>
              <a:rPr lang="pt-BR" sz="3200" dirty="0"/>
              <a:t>de uma cidade futurista com luzes de néon ao fundo. Atmosfera noturna com céu estrelado.</a:t>
            </a:r>
          </a:p>
          <a:p>
            <a:pPr algn="just"/>
            <a:endParaRPr lang="pt-BR" sz="3200" b="1" dirty="0"/>
          </a:p>
          <a:p>
            <a:pPr algn="just"/>
            <a:endParaRPr lang="pt-BR" sz="3200" i="1" dirty="0"/>
          </a:p>
          <a:p>
            <a:endParaRPr lang="pt-BR" sz="32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2E355CF-3292-42C2-ACFD-904449DCCD5D}"/>
              </a:ext>
            </a:extLst>
          </p:cNvPr>
          <p:cNvSpPr txBox="1"/>
          <p:nvPr/>
        </p:nvSpPr>
        <p:spPr>
          <a:xfrm>
            <a:off x="0" y="633204"/>
            <a:ext cx="9601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1579AA"/>
                </a:solidFill>
                <a:latin typeface="Impact" panose="020B0806030902050204" pitchFamily="34" charset="0"/>
              </a:rPr>
              <a:t>PASSO A PASSO PARA CRIAR</a:t>
            </a:r>
          </a:p>
          <a:p>
            <a:pPr algn="ctr"/>
            <a:r>
              <a:rPr lang="pt-BR" sz="4000" dirty="0">
                <a:solidFill>
                  <a:srgbClr val="1579AA"/>
                </a:solidFill>
                <a:latin typeface="Impact" panose="020B0806030902050204" pitchFamily="34" charset="0"/>
              </a:rPr>
              <a:t> PERSONAGENS CONSISTENTES </a:t>
            </a:r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23245F9-E95B-4681-984B-B61013DEC024}"/>
              </a:ext>
            </a:extLst>
          </p:cNvPr>
          <p:cNvSpPr txBox="1"/>
          <p:nvPr/>
        </p:nvSpPr>
        <p:spPr>
          <a:xfrm>
            <a:off x="1142783" y="2435260"/>
            <a:ext cx="7315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1579AA"/>
                </a:solidFill>
                <a:latin typeface="Impact" panose="020B0806030902050204" pitchFamily="34" charset="0"/>
              </a:rPr>
              <a:t>Exemplo-01: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7574E4F-E24A-4A73-9135-B97CC886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Liga dos Prompts/Regiane Ferreira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84E5C96-1285-4AC0-ACAB-06C257AB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mtClean="0"/>
              <a:t>18</a:t>
            </a:fld>
            <a:endParaRPr lang="pt-BR"/>
          </a:p>
        </p:txBody>
      </p:sp>
      <p:sp>
        <p:nvSpPr>
          <p:cNvPr id="11" name="Fluxograma: Documento 10">
            <a:extLst>
              <a:ext uri="{FF2B5EF4-FFF2-40B4-BE49-F238E27FC236}">
                <a16:creationId xmlns:a16="http://schemas.microsoft.com/office/drawing/2014/main" id="{B7ACC8AE-3A7B-41CA-BD2B-F035C554F71C}"/>
              </a:ext>
            </a:extLst>
          </p:cNvPr>
          <p:cNvSpPr/>
          <p:nvPr/>
        </p:nvSpPr>
        <p:spPr>
          <a:xfrm rot="10609890">
            <a:off x="-370558" y="8476899"/>
            <a:ext cx="11221548" cy="5244268"/>
          </a:xfrm>
          <a:prstGeom prst="flowChartDocument">
            <a:avLst/>
          </a:prstGeom>
          <a:solidFill>
            <a:srgbClr val="081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5099593-1F82-48DC-B6E4-9A234A550CA2}"/>
              </a:ext>
            </a:extLst>
          </p:cNvPr>
          <p:cNvSpPr txBox="1"/>
          <p:nvPr/>
        </p:nvSpPr>
        <p:spPr>
          <a:xfrm>
            <a:off x="1875692" y="9648092"/>
            <a:ext cx="7033846" cy="1019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4" name="Espaço Reservado para Conteúdo 11">
            <a:extLst>
              <a:ext uri="{FF2B5EF4-FFF2-40B4-BE49-F238E27FC236}">
                <a16:creationId xmlns:a16="http://schemas.microsoft.com/office/drawing/2014/main" id="{5B02BFDB-1A44-4F90-B4FD-54BA1EDD1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80" b="99594" l="2656" r="99375">
                        <a14:foregroundMark x1="22266" y1="25345" x2="9219" y2="69293"/>
                        <a14:foregroundMark x1="9219" y1="69293" x2="9219" y2="69293"/>
                        <a14:foregroundMark x1="54375" y1="19334" x2="56563" y2="67831"/>
                        <a14:foregroundMark x1="50000" y1="25345" x2="76953" y2="72380"/>
                        <a14:foregroundMark x1="55078" y1="13241" x2="97344" y2="30626"/>
                        <a14:foregroundMark x1="97344" y1="30626" x2="99531" y2="30626"/>
                        <a14:foregroundMark x1="39766" y1="13972" x2="11250" y2="25833"/>
                        <a14:foregroundMark x1="11250" y1="25833" x2="10625" y2="27620"/>
                        <a14:foregroundMark x1="10625" y1="35987" x2="9922" y2="71568"/>
                        <a14:foregroundMark x1="9922" y1="71568" x2="58438" y2="88708"/>
                        <a14:foregroundMark x1="58438" y1="88708" x2="63125" y2="89033"/>
                        <a14:foregroundMark x1="58047" y1="32169" x2="66016" y2="56296"/>
                        <a14:foregroundMark x1="66016" y1="56296" x2="66016" y2="62470"/>
                        <a14:foregroundMark x1="51484" y1="32169" x2="48516" y2="54590"/>
                        <a14:foregroundMark x1="48516" y1="54590" x2="49297" y2="60195"/>
                        <a14:foregroundMark x1="51484" y1="51097" x2="78047" y2="50366"/>
                        <a14:foregroundMark x1="78047" y1="50366" x2="78438" y2="50366"/>
                        <a14:foregroundMark x1="54375" y1="15516" x2="66016" y2="31438"/>
                        <a14:foregroundMark x1="32500" y1="26889" x2="46328" y2="20065"/>
                        <a14:foregroundMark x1="26641" y1="51097" x2="17969" y2="71568"/>
                        <a14:foregroundMark x1="17969" y1="71568" x2="17969" y2="71568"/>
                        <a14:foregroundMark x1="7031" y1="41998" x2="15000" y2="76604"/>
                        <a14:foregroundMark x1="15000" y1="76604" x2="15781" y2="76929"/>
                        <a14:foregroundMark x1="35391" y1="26889" x2="28828" y2="45085"/>
                        <a14:foregroundMark x1="45625" y1="45085" x2="39063" y2="70106"/>
                        <a14:foregroundMark x1="55078" y1="62470" x2="71172" y2="74655"/>
                        <a14:foregroundMark x1="31797" y1="23071" x2="21406" y2="49634"/>
                        <a14:foregroundMark x1="21406" y1="49634" x2="25234" y2="55646"/>
                        <a14:foregroundMark x1="49297" y1="14785" x2="71172" y2="26239"/>
                        <a14:foregroundMark x1="71172" y1="26239" x2="71172" y2="30626"/>
                        <a14:foregroundMark x1="4844" y1="42811" x2="9297" y2="65963"/>
                        <a14:foregroundMark x1="9297" y1="65963" x2="20391" y2="88221"/>
                        <a14:foregroundMark x1="20391" y1="88221" x2="39766" y2="92364"/>
                        <a14:foregroundMark x1="39766" y1="92364" x2="68516" y2="87977"/>
                        <a14:foregroundMark x1="68516" y1="87977" x2="76250" y2="84484"/>
                        <a14:foregroundMark x1="53672" y1="10967" x2="78750" y2="13810"/>
                        <a14:foregroundMark x1="78750" y1="13810" x2="95469" y2="55646"/>
                        <a14:foregroundMark x1="95469" y1="55646" x2="88594" y2="74655"/>
                        <a14:foregroundMark x1="44141" y1="8692" x2="70078" y2="15678"/>
                        <a14:foregroundMark x1="70078" y1="15678" x2="77734" y2="20796"/>
                        <a14:foregroundMark x1="12125" y1="20822" x2="11406" y2="21121"/>
                        <a14:foregroundMark x1="37578" y1="10236" x2="12686" y2="20589"/>
                        <a14:foregroundMark x1="10175" y1="25658" x2="5938" y2="41267"/>
                        <a14:foregroundMark x1="5938" y1="41267" x2="5547" y2="41267"/>
                        <a14:foregroundMark x1="33984" y1="17059" x2="73359" y2="19334"/>
                        <a14:foregroundMark x1="41953" y1="7961" x2="62109" y2="10967"/>
                        <a14:foregroundMark x1="62109" y1="10967" x2="64609" y2="12510"/>
                        <a14:foregroundMark x1="72578" y1="35175" x2="85703" y2="71568"/>
                        <a14:foregroundMark x1="76250" y1="47360" x2="87188" y2="64013"/>
                        <a14:foregroundMark x1="79141" y1="52640" x2="85313" y2="79935"/>
                        <a14:foregroundMark x1="85313" y1="79935" x2="85703" y2="79935"/>
                        <a14:foregroundMark x1="28125" y1="33712" x2="28125" y2="61007"/>
                        <a14:foregroundMark x1="28125" y1="61007" x2="28125" y2="61007"/>
                        <a14:foregroundMark x1="36172" y1="71568" x2="67500" y2="65556"/>
                        <a14:foregroundMark x1="67500" y1="65556" x2="68984" y2="64744"/>
                        <a14:foregroundMark x1="85000" y1="22340" x2="98828" y2="45085"/>
                        <a14:foregroundMark x1="81328" y1="20796" x2="79609" y2="47929"/>
                        <a14:foregroundMark x1="79609" y1="47929" x2="64609" y2="97319"/>
                        <a14:foregroundMark x1="64609" y1="97319" x2="74063" y2="84484"/>
                        <a14:foregroundMark x1="39063" y1="18522" x2="26641" y2="48091"/>
                        <a14:foregroundMark x1="26641" y1="48091" x2="26641" y2="49634"/>
                        <a14:foregroundMark x1="52891" y1="12510" x2="44922" y2="15516"/>
                        <a14:foregroundMark x1="28828" y1="38262" x2="26641" y2="63282"/>
                        <a14:foregroundMark x1="26641" y1="63282" x2="26641" y2="61738"/>
                        <a14:foregroundMark x1="35391" y1="71568" x2="82813" y2="70106"/>
                        <a14:foregroundMark x1="63125" y1="22340" x2="80625" y2="68562"/>
                        <a14:foregroundMark x1="36875" y1="72380" x2="55859" y2="75386"/>
                        <a14:foregroundMark x1="48516" y1="51097" x2="44922" y2="76117"/>
                        <a14:foregroundMark x1="44922" y1="76117" x2="44922" y2="76117"/>
                        <a14:foregroundMark x1="25938" y1="38262" x2="21563" y2="54184"/>
                        <a14:foregroundMark x1="13594" y1="68562" x2="31797" y2="71568"/>
                        <a14:foregroundMark x1="71172" y1="78392" x2="57578" y2="98700"/>
                        <a14:foregroundMark x1="57578" y1="98700" x2="36172" y2="92201"/>
                        <a14:foregroundMark x1="36172" y1="92201" x2="28125" y2="81478"/>
                        <a14:foregroundMark x1="52188" y1="51909" x2="73359" y2="65556"/>
                        <a14:foregroundMark x1="73359" y1="65556" x2="73359" y2="67019"/>
                        <a14:foregroundMark x1="54375" y1="13972" x2="72578" y2="32169"/>
                        <a14:foregroundMark x1="83516" y1="26889" x2="95938" y2="52640"/>
                        <a14:foregroundMark x1="5547" y1="51097" x2="38516" y2="85946"/>
                        <a14:foregroundMark x1="38516" y1="85946" x2="40547" y2="85946"/>
                        <a14:foregroundMark x1="4844" y1="58733" x2="10625" y2="76929"/>
                        <a14:foregroundMark x1="39063" y1="67831" x2="36875" y2="82210"/>
                        <a14:foregroundMark x1="64609" y1="62470" x2="38203" y2="66450"/>
                        <a14:foregroundMark x1="38203" y1="66450" x2="49141" y2="83997"/>
                        <a14:foregroundMark x1="49141" y1="83997" x2="63828" y2="64013"/>
                        <a14:foregroundMark x1="63828" y1="64013" x2="73359" y2="73842"/>
                        <a14:foregroundMark x1="65313" y1="71568" x2="61641" y2="90496"/>
                        <a14:foregroundMark x1="37578" y1="67831" x2="33984" y2="89358"/>
                        <a14:foregroundMark x1="33984" y1="89358" x2="33984" y2="89033"/>
                        <a14:foregroundMark x1="38359" y1="57189" x2="59609" y2="63282"/>
                        <a14:foregroundMark x1="59609" y1="63282" x2="60234" y2="63282"/>
                        <a14:foregroundMark x1="32500" y1="62470" x2="40547" y2="66288"/>
                        <a14:foregroundMark x1="53672" y1="48091" x2="53672" y2="73842"/>
                        <a14:foregroundMark x1="53672" y1="73842" x2="53672" y2="73842"/>
                        <a14:foregroundMark x1="41953" y1="61738" x2="58750" y2="61738"/>
                        <a14:foregroundMark x1="28828" y1="89764" x2="48125" y2="97969"/>
                        <a14:foregroundMark x1="48125" y1="97969" x2="71875" y2="84484"/>
                        <a14:foregroundMark x1="71875" y1="84484" x2="65313" y2="96588"/>
                        <a14:foregroundMark x1="26641" y1="92039" x2="62969" y2="96263"/>
                        <a14:foregroundMark x1="62969" y1="96263" x2="75547" y2="93582"/>
                        <a14:foregroundMark x1="26641" y1="92770" x2="54063" y2="98538"/>
                        <a14:foregroundMark x1="54063" y1="98538" x2="73750" y2="95532"/>
                        <a14:foregroundMark x1="73750" y1="95532" x2="75547" y2="94314"/>
                        <a14:foregroundMark x1="28125" y1="94314" x2="62813" y2="97969"/>
                        <a14:foregroundMark x1="62813" y1="97969" x2="74766" y2="93582"/>
                        <a14:foregroundMark x1="30312" y1="95857" x2="72734" y2="99594"/>
                        <a14:foregroundMark x1="72734" y1="99594" x2="76250" y2="95045"/>
                        <a14:foregroundMark x1="23750" y1="92039" x2="46328" y2="97319"/>
                        <a14:foregroundMark x1="36172" y1="96588" x2="44141" y2="98863"/>
                        <a14:foregroundMark x1="16484" y1="23883" x2="10625" y2="29894"/>
                        <a14:foregroundMark x1="2656" y1="53371" x2="21406" y2="93989"/>
                        <a14:foregroundMark x1="21406" y1="93989" x2="33984" y2="99594"/>
                        <a14:backgroundMark x1="12109" y1="21608" x2="12109" y2="21608"/>
                        <a14:backgroundMark x1="12109" y1="21608" x2="12109" y2="21608"/>
                        <a14:backgroundMark x1="12109" y1="21608" x2="5547" y2="27620"/>
                        <a14:backgroundMark x1="12812" y1="20796" x2="12109" y2="20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985" y="10139219"/>
            <a:ext cx="1769040" cy="1701319"/>
          </a:xfrm>
          <a:prstGeom prst="rect">
            <a:avLst/>
          </a:prstGeom>
        </p:spPr>
      </p:pic>
      <p:sp>
        <p:nvSpPr>
          <p:cNvPr id="15" name="Espaço Reservado para Rodapé 5">
            <a:extLst>
              <a:ext uri="{FF2B5EF4-FFF2-40B4-BE49-F238E27FC236}">
                <a16:creationId xmlns:a16="http://schemas.microsoft.com/office/drawing/2014/main" id="{50832F68-1640-4361-B0FB-418BABBD13BF}"/>
              </a:ext>
            </a:extLst>
          </p:cNvPr>
          <p:cNvSpPr txBox="1">
            <a:spLocks/>
          </p:cNvSpPr>
          <p:nvPr/>
        </p:nvSpPr>
        <p:spPr>
          <a:xfrm>
            <a:off x="152400" y="12017589"/>
            <a:ext cx="9478108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>
                <a:solidFill>
                  <a:schemeClr val="bg1"/>
                </a:solidFill>
                <a:latin typeface="Impact" panose="020B0806030902050204" pitchFamily="34" charset="0"/>
              </a:rPr>
              <a:t>Liga dos Prompts por Regiane Ferreira</a:t>
            </a:r>
            <a:endParaRPr lang="pt-BR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7" name="Espaço Reservado para Número de Slide 7">
            <a:extLst>
              <a:ext uri="{FF2B5EF4-FFF2-40B4-BE49-F238E27FC236}">
                <a16:creationId xmlns:a16="http://schemas.microsoft.com/office/drawing/2014/main" id="{BDE29248-B126-418B-BDF4-A7D7C0A9121B}"/>
              </a:ext>
            </a:extLst>
          </p:cNvPr>
          <p:cNvSpPr txBox="1">
            <a:spLocks/>
          </p:cNvSpPr>
          <p:nvPr/>
        </p:nvSpPr>
        <p:spPr>
          <a:xfrm>
            <a:off x="6933248" y="120175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F8F83F-41BA-47FA-87F4-E5CFA15BCF67}" type="slidenum">
              <a:rPr lang="pt-BR" sz="2400" b="1" smtClean="0">
                <a:solidFill>
                  <a:schemeClr val="bg1"/>
                </a:solidFill>
                <a:latin typeface="Impact" panose="020B0806030902050204" pitchFamily="34" charset="0"/>
              </a:rPr>
              <a:pPr/>
              <a:t>18</a:t>
            </a:fld>
            <a:endParaRPr lang="pt-BR" sz="2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976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3D7BFBC-F882-49F0-981A-8FC96D6FF977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70B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665A449-8E6E-4D02-8D0C-0FC92E0C4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59" y="4551363"/>
            <a:ext cx="8121650" cy="8121650"/>
          </a:xfrm>
          <a:solidFill>
            <a:srgbClr val="070B16"/>
          </a:solidFill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2835D27-BB13-4B1F-BAF1-EED48D97A40E}"/>
              </a:ext>
            </a:extLst>
          </p:cNvPr>
          <p:cNvSpPr txBox="1"/>
          <p:nvPr/>
        </p:nvSpPr>
        <p:spPr>
          <a:xfrm>
            <a:off x="0" y="1241828"/>
            <a:ext cx="9601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Impact" panose="020B0806030902050204" pitchFamily="34" charset="0"/>
              </a:rPr>
              <a:t>CENA - 01</a:t>
            </a:r>
            <a:r>
              <a:rPr lang="pt-BR" sz="6600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0F14073-127C-4342-8CF2-9965369FA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z="2400" b="1" smtClean="0">
                <a:solidFill>
                  <a:schemeClr val="bg1"/>
                </a:solidFill>
                <a:latin typeface="Impact" panose="020B0806030902050204" pitchFamily="34" charset="0"/>
              </a:rPr>
              <a:t>19</a:t>
            </a:fld>
            <a:endParaRPr lang="pt-BR" sz="2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AF5BBEAE-46F9-402E-9979-586EDA1D2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11865189"/>
            <a:ext cx="9601200" cy="681567"/>
          </a:xfrm>
        </p:spPr>
        <p:txBody>
          <a:bodyPr/>
          <a:lstStyle/>
          <a:p>
            <a:r>
              <a:rPr lang="pt-BR" sz="2400" dirty="0">
                <a:solidFill>
                  <a:schemeClr val="bg1"/>
                </a:solidFill>
                <a:latin typeface="Impact" panose="020B0806030902050204" pitchFamily="34" charset="0"/>
              </a:rPr>
              <a:t>Liga dos Prompts por Regiane Ferreira</a:t>
            </a:r>
          </a:p>
        </p:txBody>
      </p:sp>
    </p:spTree>
    <p:extLst>
      <p:ext uri="{BB962C8B-B14F-4D97-AF65-F5344CB8AC3E}">
        <p14:creationId xmlns:p14="http://schemas.microsoft.com/office/powerpoint/2010/main" val="4069717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FBCC69D-F6F6-489E-96E9-8C59E76DF736}"/>
              </a:ext>
            </a:extLst>
          </p:cNvPr>
          <p:cNvSpPr/>
          <p:nvPr/>
        </p:nvSpPr>
        <p:spPr>
          <a:xfrm>
            <a:off x="-861646" y="-298938"/>
            <a:ext cx="11447584" cy="13100538"/>
          </a:xfrm>
          <a:prstGeom prst="rect">
            <a:avLst/>
          </a:prstGeom>
          <a:solidFill>
            <a:srgbClr val="081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12548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99CE61C-CB63-4686-8E12-8CC6C031A866}"/>
              </a:ext>
            </a:extLst>
          </p:cNvPr>
          <p:cNvSpPr txBox="1"/>
          <p:nvPr/>
        </p:nvSpPr>
        <p:spPr>
          <a:xfrm>
            <a:off x="-41032" y="2227358"/>
            <a:ext cx="9601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Capítulo - 01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8436DE7-2CBC-4E2F-8A6F-0685168A0BE9}"/>
              </a:ext>
            </a:extLst>
          </p:cNvPr>
          <p:cNvSpPr txBox="1"/>
          <p:nvPr/>
        </p:nvSpPr>
        <p:spPr>
          <a:xfrm>
            <a:off x="0" y="5186510"/>
            <a:ext cx="96392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Impact" panose="020B0806030902050204" pitchFamily="34" charset="0"/>
              </a:rPr>
              <a:t>O QUE É A PLATAFORMA LEONARD.AI?</a:t>
            </a:r>
            <a:endParaRPr lang="pt-BR" sz="6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8" name="Espaço Reservado para Conteúdo 11">
            <a:extLst>
              <a:ext uri="{FF2B5EF4-FFF2-40B4-BE49-F238E27FC236}">
                <a16:creationId xmlns:a16="http://schemas.microsoft.com/office/drawing/2014/main" id="{92F5707F-052B-4F48-8B79-5B742A76E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80" b="99594" l="2656" r="99375">
                        <a14:foregroundMark x1="22266" y1="25345" x2="9219" y2="69293"/>
                        <a14:foregroundMark x1="9219" y1="69293" x2="9219" y2="69293"/>
                        <a14:foregroundMark x1="54375" y1="19334" x2="56563" y2="67831"/>
                        <a14:foregroundMark x1="50000" y1="25345" x2="76953" y2="72380"/>
                        <a14:foregroundMark x1="55078" y1="13241" x2="97344" y2="30626"/>
                        <a14:foregroundMark x1="97344" y1="30626" x2="99531" y2="30626"/>
                        <a14:foregroundMark x1="39766" y1="13972" x2="11250" y2="25833"/>
                        <a14:foregroundMark x1="11250" y1="25833" x2="10625" y2="27620"/>
                        <a14:foregroundMark x1="10625" y1="35987" x2="9922" y2="71568"/>
                        <a14:foregroundMark x1="9922" y1="71568" x2="58438" y2="88708"/>
                        <a14:foregroundMark x1="58438" y1="88708" x2="63125" y2="89033"/>
                        <a14:foregroundMark x1="58047" y1="32169" x2="66016" y2="56296"/>
                        <a14:foregroundMark x1="66016" y1="56296" x2="66016" y2="62470"/>
                        <a14:foregroundMark x1="51484" y1="32169" x2="48516" y2="54590"/>
                        <a14:foregroundMark x1="48516" y1="54590" x2="49297" y2="60195"/>
                        <a14:foregroundMark x1="51484" y1="51097" x2="78047" y2="50366"/>
                        <a14:foregroundMark x1="78047" y1="50366" x2="78438" y2="50366"/>
                        <a14:foregroundMark x1="54375" y1="15516" x2="66016" y2="31438"/>
                        <a14:foregroundMark x1="32500" y1="26889" x2="46328" y2="20065"/>
                        <a14:foregroundMark x1="26641" y1="51097" x2="17969" y2="71568"/>
                        <a14:foregroundMark x1="17969" y1="71568" x2="17969" y2="71568"/>
                        <a14:foregroundMark x1="7031" y1="41998" x2="15000" y2="76604"/>
                        <a14:foregroundMark x1="15000" y1="76604" x2="15781" y2="76929"/>
                        <a14:foregroundMark x1="35391" y1="26889" x2="28828" y2="45085"/>
                        <a14:foregroundMark x1="45625" y1="45085" x2="39063" y2="70106"/>
                        <a14:foregroundMark x1="55078" y1="62470" x2="71172" y2="74655"/>
                        <a14:foregroundMark x1="31797" y1="23071" x2="21406" y2="49634"/>
                        <a14:foregroundMark x1="21406" y1="49634" x2="25234" y2="55646"/>
                        <a14:foregroundMark x1="49297" y1="14785" x2="71172" y2="26239"/>
                        <a14:foregroundMark x1="71172" y1="26239" x2="71172" y2="30626"/>
                        <a14:foregroundMark x1="4844" y1="42811" x2="9297" y2="65963"/>
                        <a14:foregroundMark x1="9297" y1="65963" x2="20391" y2="88221"/>
                        <a14:foregroundMark x1="20391" y1="88221" x2="39766" y2="92364"/>
                        <a14:foregroundMark x1="39766" y1="92364" x2="68516" y2="87977"/>
                        <a14:foregroundMark x1="68516" y1="87977" x2="76250" y2="84484"/>
                        <a14:foregroundMark x1="53672" y1="10967" x2="78750" y2="13810"/>
                        <a14:foregroundMark x1="78750" y1="13810" x2="95469" y2="55646"/>
                        <a14:foregroundMark x1="95469" y1="55646" x2="88594" y2="74655"/>
                        <a14:foregroundMark x1="44141" y1="8692" x2="70078" y2="15678"/>
                        <a14:foregroundMark x1="70078" y1="15678" x2="77734" y2="20796"/>
                        <a14:foregroundMark x1="12125" y1="20822" x2="11406" y2="21121"/>
                        <a14:foregroundMark x1="37578" y1="10236" x2="12686" y2="20589"/>
                        <a14:foregroundMark x1="10175" y1="25658" x2="5938" y2="41267"/>
                        <a14:foregroundMark x1="5938" y1="41267" x2="5547" y2="41267"/>
                        <a14:foregroundMark x1="33984" y1="17059" x2="73359" y2="19334"/>
                        <a14:foregroundMark x1="41953" y1="7961" x2="62109" y2="10967"/>
                        <a14:foregroundMark x1="62109" y1="10967" x2="64609" y2="12510"/>
                        <a14:foregroundMark x1="72578" y1="35175" x2="85703" y2="71568"/>
                        <a14:foregroundMark x1="76250" y1="47360" x2="87188" y2="64013"/>
                        <a14:foregroundMark x1="79141" y1="52640" x2="85313" y2="79935"/>
                        <a14:foregroundMark x1="85313" y1="79935" x2="85703" y2="79935"/>
                        <a14:foregroundMark x1="28125" y1="33712" x2="28125" y2="61007"/>
                        <a14:foregroundMark x1="28125" y1="61007" x2="28125" y2="61007"/>
                        <a14:foregroundMark x1="36172" y1="71568" x2="67500" y2="65556"/>
                        <a14:foregroundMark x1="67500" y1="65556" x2="68984" y2="64744"/>
                        <a14:foregroundMark x1="85000" y1="22340" x2="98828" y2="45085"/>
                        <a14:foregroundMark x1="81328" y1="20796" x2="79609" y2="47929"/>
                        <a14:foregroundMark x1="79609" y1="47929" x2="64609" y2="97319"/>
                        <a14:foregroundMark x1="64609" y1="97319" x2="74063" y2="84484"/>
                        <a14:foregroundMark x1="39063" y1="18522" x2="26641" y2="48091"/>
                        <a14:foregroundMark x1="26641" y1="48091" x2="26641" y2="49634"/>
                        <a14:foregroundMark x1="52891" y1="12510" x2="44922" y2="15516"/>
                        <a14:foregroundMark x1="28828" y1="38262" x2="26641" y2="63282"/>
                        <a14:foregroundMark x1="26641" y1="63282" x2="26641" y2="61738"/>
                        <a14:foregroundMark x1="35391" y1="71568" x2="82813" y2="70106"/>
                        <a14:foregroundMark x1="63125" y1="22340" x2="80625" y2="68562"/>
                        <a14:foregroundMark x1="36875" y1="72380" x2="55859" y2="75386"/>
                        <a14:foregroundMark x1="48516" y1="51097" x2="44922" y2="76117"/>
                        <a14:foregroundMark x1="44922" y1="76117" x2="44922" y2="76117"/>
                        <a14:foregroundMark x1="25938" y1="38262" x2="21563" y2="54184"/>
                        <a14:foregroundMark x1="13594" y1="68562" x2="31797" y2="71568"/>
                        <a14:foregroundMark x1="71172" y1="78392" x2="57578" y2="98700"/>
                        <a14:foregroundMark x1="57578" y1="98700" x2="36172" y2="92201"/>
                        <a14:foregroundMark x1="36172" y1="92201" x2="28125" y2="81478"/>
                        <a14:foregroundMark x1="52188" y1="51909" x2="73359" y2="65556"/>
                        <a14:foregroundMark x1="73359" y1="65556" x2="73359" y2="67019"/>
                        <a14:foregroundMark x1="54375" y1="13972" x2="72578" y2="32169"/>
                        <a14:foregroundMark x1="83516" y1="26889" x2="95938" y2="52640"/>
                        <a14:foregroundMark x1="5547" y1="51097" x2="38516" y2="85946"/>
                        <a14:foregroundMark x1="38516" y1="85946" x2="40547" y2="85946"/>
                        <a14:foregroundMark x1="4844" y1="58733" x2="10625" y2="76929"/>
                        <a14:foregroundMark x1="39063" y1="67831" x2="36875" y2="82210"/>
                        <a14:foregroundMark x1="64609" y1="62470" x2="38203" y2="66450"/>
                        <a14:foregroundMark x1="38203" y1="66450" x2="49141" y2="83997"/>
                        <a14:foregroundMark x1="49141" y1="83997" x2="63828" y2="64013"/>
                        <a14:foregroundMark x1="63828" y1="64013" x2="73359" y2="73842"/>
                        <a14:foregroundMark x1="65313" y1="71568" x2="61641" y2="90496"/>
                        <a14:foregroundMark x1="37578" y1="67831" x2="33984" y2="89358"/>
                        <a14:foregroundMark x1="33984" y1="89358" x2="33984" y2="89033"/>
                        <a14:foregroundMark x1="38359" y1="57189" x2="59609" y2="63282"/>
                        <a14:foregroundMark x1="59609" y1="63282" x2="60234" y2="63282"/>
                        <a14:foregroundMark x1="32500" y1="62470" x2="40547" y2="66288"/>
                        <a14:foregroundMark x1="53672" y1="48091" x2="53672" y2="73842"/>
                        <a14:foregroundMark x1="53672" y1="73842" x2="53672" y2="73842"/>
                        <a14:foregroundMark x1="41953" y1="61738" x2="58750" y2="61738"/>
                        <a14:foregroundMark x1="28828" y1="89764" x2="48125" y2="97969"/>
                        <a14:foregroundMark x1="48125" y1="97969" x2="71875" y2="84484"/>
                        <a14:foregroundMark x1="71875" y1="84484" x2="65313" y2="96588"/>
                        <a14:foregroundMark x1="26641" y1="92039" x2="62969" y2="96263"/>
                        <a14:foregroundMark x1="62969" y1="96263" x2="75547" y2="93582"/>
                        <a14:foregroundMark x1="26641" y1="92770" x2="54063" y2="98538"/>
                        <a14:foregroundMark x1="54063" y1="98538" x2="73750" y2="95532"/>
                        <a14:foregroundMark x1="73750" y1="95532" x2="75547" y2="94314"/>
                        <a14:foregroundMark x1="28125" y1="94314" x2="62813" y2="97969"/>
                        <a14:foregroundMark x1="62813" y1="97969" x2="74766" y2="93582"/>
                        <a14:foregroundMark x1="30312" y1="95857" x2="72734" y2="99594"/>
                        <a14:foregroundMark x1="72734" y1="99594" x2="76250" y2="95045"/>
                        <a14:foregroundMark x1="23750" y1="92039" x2="46328" y2="97319"/>
                        <a14:foregroundMark x1="36172" y1="96588" x2="44141" y2="98863"/>
                        <a14:foregroundMark x1="16484" y1="23883" x2="10625" y2="29894"/>
                        <a14:foregroundMark x1="2656" y1="53371" x2="21406" y2="93989"/>
                        <a14:foregroundMark x1="21406" y1="93989" x2="33984" y2="99594"/>
                        <a14:backgroundMark x1="12109" y1="21608" x2="12109" y2="21608"/>
                        <a14:backgroundMark x1="12109" y1="21608" x2="12109" y2="21608"/>
                        <a14:backgroundMark x1="12109" y1="21608" x2="5547" y2="27620"/>
                        <a14:backgroundMark x1="12812" y1="20796" x2="12109" y2="20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080" y="9790059"/>
            <a:ext cx="1769040" cy="1701319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E77C99-E294-463A-AA7E-7EA834BA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2400">
                <a:solidFill>
                  <a:schemeClr val="bg1"/>
                </a:solidFill>
                <a:latin typeface="Impact" panose="020B0806030902050204" pitchFamily="34" charset="0"/>
              </a:rPr>
              <a:t>Liga dos Prompts/Regiane Ferreira</a:t>
            </a:r>
            <a:endParaRPr lang="pt-BR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5403FD6-85FE-4E5B-A328-9E24CF5A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mtClean="0"/>
              <a:t>2</a:t>
            </a:fld>
            <a:endParaRPr lang="pt-BR"/>
          </a:p>
        </p:txBody>
      </p:sp>
      <p:sp>
        <p:nvSpPr>
          <p:cNvPr id="9" name="Fluxograma: Documento 8">
            <a:extLst>
              <a:ext uri="{FF2B5EF4-FFF2-40B4-BE49-F238E27FC236}">
                <a16:creationId xmlns:a16="http://schemas.microsoft.com/office/drawing/2014/main" id="{2D6B2011-F74A-49A4-AFC0-1C79C2F502EF}"/>
              </a:ext>
            </a:extLst>
          </p:cNvPr>
          <p:cNvSpPr/>
          <p:nvPr/>
        </p:nvSpPr>
        <p:spPr>
          <a:xfrm rot="10473735">
            <a:off x="-218159" y="8051748"/>
            <a:ext cx="11221548" cy="5244268"/>
          </a:xfrm>
          <a:prstGeom prst="flowChartDocumen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Espaço Reservado para Conteúdo 11">
            <a:extLst>
              <a:ext uri="{FF2B5EF4-FFF2-40B4-BE49-F238E27FC236}">
                <a16:creationId xmlns:a16="http://schemas.microsoft.com/office/drawing/2014/main" id="{2DB41A3F-1CE6-4DC5-8926-33DB813C8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80" b="99594" l="2656" r="99375">
                        <a14:foregroundMark x1="22266" y1="25345" x2="9219" y2="69293"/>
                        <a14:foregroundMark x1="9219" y1="69293" x2="9219" y2="69293"/>
                        <a14:foregroundMark x1="54375" y1="19334" x2="56563" y2="67831"/>
                        <a14:foregroundMark x1="50000" y1="25345" x2="76953" y2="72380"/>
                        <a14:foregroundMark x1="55078" y1="13241" x2="97344" y2="30626"/>
                        <a14:foregroundMark x1="97344" y1="30626" x2="99531" y2="30626"/>
                        <a14:foregroundMark x1="39766" y1="13972" x2="11250" y2="25833"/>
                        <a14:foregroundMark x1="11250" y1="25833" x2="10625" y2="27620"/>
                        <a14:foregroundMark x1="10625" y1="35987" x2="9922" y2="71568"/>
                        <a14:foregroundMark x1="9922" y1="71568" x2="58438" y2="88708"/>
                        <a14:foregroundMark x1="58438" y1="88708" x2="63125" y2="89033"/>
                        <a14:foregroundMark x1="58047" y1="32169" x2="66016" y2="56296"/>
                        <a14:foregroundMark x1="66016" y1="56296" x2="66016" y2="62470"/>
                        <a14:foregroundMark x1="51484" y1="32169" x2="48516" y2="54590"/>
                        <a14:foregroundMark x1="48516" y1="54590" x2="49297" y2="60195"/>
                        <a14:foregroundMark x1="51484" y1="51097" x2="78047" y2="50366"/>
                        <a14:foregroundMark x1="78047" y1="50366" x2="78438" y2="50366"/>
                        <a14:foregroundMark x1="54375" y1="15516" x2="66016" y2="31438"/>
                        <a14:foregroundMark x1="32500" y1="26889" x2="46328" y2="20065"/>
                        <a14:foregroundMark x1="26641" y1="51097" x2="17969" y2="71568"/>
                        <a14:foregroundMark x1="17969" y1="71568" x2="17969" y2="71568"/>
                        <a14:foregroundMark x1="7031" y1="41998" x2="15000" y2="76604"/>
                        <a14:foregroundMark x1="15000" y1="76604" x2="15781" y2="76929"/>
                        <a14:foregroundMark x1="35391" y1="26889" x2="28828" y2="45085"/>
                        <a14:foregroundMark x1="45625" y1="45085" x2="39063" y2="70106"/>
                        <a14:foregroundMark x1="55078" y1="62470" x2="71172" y2="74655"/>
                        <a14:foregroundMark x1="31797" y1="23071" x2="21406" y2="49634"/>
                        <a14:foregroundMark x1="21406" y1="49634" x2="25234" y2="55646"/>
                        <a14:foregroundMark x1="49297" y1="14785" x2="71172" y2="26239"/>
                        <a14:foregroundMark x1="71172" y1="26239" x2="71172" y2="30626"/>
                        <a14:foregroundMark x1="4844" y1="42811" x2="9297" y2="65963"/>
                        <a14:foregroundMark x1="9297" y1="65963" x2="20391" y2="88221"/>
                        <a14:foregroundMark x1="20391" y1="88221" x2="39766" y2="92364"/>
                        <a14:foregroundMark x1="39766" y1="92364" x2="68516" y2="87977"/>
                        <a14:foregroundMark x1="68516" y1="87977" x2="76250" y2="84484"/>
                        <a14:foregroundMark x1="53672" y1="10967" x2="78750" y2="13810"/>
                        <a14:foregroundMark x1="78750" y1="13810" x2="95469" y2="55646"/>
                        <a14:foregroundMark x1="95469" y1="55646" x2="88594" y2="74655"/>
                        <a14:foregroundMark x1="44141" y1="8692" x2="70078" y2="15678"/>
                        <a14:foregroundMark x1="70078" y1="15678" x2="77734" y2="20796"/>
                        <a14:foregroundMark x1="12125" y1="20822" x2="11406" y2="21121"/>
                        <a14:foregroundMark x1="37578" y1="10236" x2="12686" y2="20589"/>
                        <a14:foregroundMark x1="10175" y1="25658" x2="5938" y2="41267"/>
                        <a14:foregroundMark x1="5938" y1="41267" x2="5547" y2="41267"/>
                        <a14:foregroundMark x1="33984" y1="17059" x2="73359" y2="19334"/>
                        <a14:foregroundMark x1="41953" y1="7961" x2="62109" y2="10967"/>
                        <a14:foregroundMark x1="62109" y1="10967" x2="64609" y2="12510"/>
                        <a14:foregroundMark x1="72578" y1="35175" x2="85703" y2="71568"/>
                        <a14:foregroundMark x1="76250" y1="47360" x2="87188" y2="64013"/>
                        <a14:foregroundMark x1="79141" y1="52640" x2="85313" y2="79935"/>
                        <a14:foregroundMark x1="85313" y1="79935" x2="85703" y2="79935"/>
                        <a14:foregroundMark x1="28125" y1="33712" x2="28125" y2="61007"/>
                        <a14:foregroundMark x1="28125" y1="61007" x2="28125" y2="61007"/>
                        <a14:foregroundMark x1="36172" y1="71568" x2="67500" y2="65556"/>
                        <a14:foregroundMark x1="67500" y1="65556" x2="68984" y2="64744"/>
                        <a14:foregroundMark x1="85000" y1="22340" x2="98828" y2="45085"/>
                        <a14:foregroundMark x1="81328" y1="20796" x2="79609" y2="47929"/>
                        <a14:foregroundMark x1="79609" y1="47929" x2="64609" y2="97319"/>
                        <a14:foregroundMark x1="64609" y1="97319" x2="74063" y2="84484"/>
                        <a14:foregroundMark x1="39063" y1="18522" x2="26641" y2="48091"/>
                        <a14:foregroundMark x1="26641" y1="48091" x2="26641" y2="49634"/>
                        <a14:foregroundMark x1="52891" y1="12510" x2="44922" y2="15516"/>
                        <a14:foregroundMark x1="28828" y1="38262" x2="26641" y2="63282"/>
                        <a14:foregroundMark x1="26641" y1="63282" x2="26641" y2="61738"/>
                        <a14:foregroundMark x1="35391" y1="71568" x2="82813" y2="70106"/>
                        <a14:foregroundMark x1="63125" y1="22340" x2="80625" y2="68562"/>
                        <a14:foregroundMark x1="36875" y1="72380" x2="55859" y2="75386"/>
                        <a14:foregroundMark x1="48516" y1="51097" x2="44922" y2="76117"/>
                        <a14:foregroundMark x1="44922" y1="76117" x2="44922" y2="76117"/>
                        <a14:foregroundMark x1="25938" y1="38262" x2="21563" y2="54184"/>
                        <a14:foregroundMark x1="13594" y1="68562" x2="31797" y2="71568"/>
                        <a14:foregroundMark x1="71172" y1="78392" x2="57578" y2="98700"/>
                        <a14:foregroundMark x1="57578" y1="98700" x2="36172" y2="92201"/>
                        <a14:foregroundMark x1="36172" y1="92201" x2="28125" y2="81478"/>
                        <a14:foregroundMark x1="52188" y1="51909" x2="73359" y2="65556"/>
                        <a14:foregroundMark x1="73359" y1="65556" x2="73359" y2="67019"/>
                        <a14:foregroundMark x1="54375" y1="13972" x2="72578" y2="32169"/>
                        <a14:foregroundMark x1="83516" y1="26889" x2="95938" y2="52640"/>
                        <a14:foregroundMark x1="5547" y1="51097" x2="38516" y2="85946"/>
                        <a14:foregroundMark x1="38516" y1="85946" x2="40547" y2="85946"/>
                        <a14:foregroundMark x1="4844" y1="58733" x2="10625" y2="76929"/>
                        <a14:foregroundMark x1="39063" y1="67831" x2="36875" y2="82210"/>
                        <a14:foregroundMark x1="64609" y1="62470" x2="38203" y2="66450"/>
                        <a14:foregroundMark x1="38203" y1="66450" x2="49141" y2="83997"/>
                        <a14:foregroundMark x1="49141" y1="83997" x2="63828" y2="64013"/>
                        <a14:foregroundMark x1="63828" y1="64013" x2="73359" y2="73842"/>
                        <a14:foregroundMark x1="65313" y1="71568" x2="61641" y2="90496"/>
                        <a14:foregroundMark x1="37578" y1="67831" x2="33984" y2="89358"/>
                        <a14:foregroundMark x1="33984" y1="89358" x2="33984" y2="89033"/>
                        <a14:foregroundMark x1="38359" y1="57189" x2="59609" y2="63282"/>
                        <a14:foregroundMark x1="59609" y1="63282" x2="60234" y2="63282"/>
                        <a14:foregroundMark x1="32500" y1="62470" x2="40547" y2="66288"/>
                        <a14:foregroundMark x1="53672" y1="48091" x2="53672" y2="73842"/>
                        <a14:foregroundMark x1="53672" y1="73842" x2="53672" y2="73842"/>
                        <a14:foregroundMark x1="41953" y1="61738" x2="58750" y2="61738"/>
                        <a14:foregroundMark x1="28828" y1="89764" x2="48125" y2="97969"/>
                        <a14:foregroundMark x1="48125" y1="97969" x2="71875" y2="84484"/>
                        <a14:foregroundMark x1="71875" y1="84484" x2="65313" y2="96588"/>
                        <a14:foregroundMark x1="26641" y1="92039" x2="62969" y2="96263"/>
                        <a14:foregroundMark x1="62969" y1="96263" x2="75547" y2="93582"/>
                        <a14:foregroundMark x1="26641" y1="92770" x2="54063" y2="98538"/>
                        <a14:foregroundMark x1="54063" y1="98538" x2="73750" y2="95532"/>
                        <a14:foregroundMark x1="73750" y1="95532" x2="75547" y2="94314"/>
                        <a14:foregroundMark x1="28125" y1="94314" x2="62813" y2="97969"/>
                        <a14:foregroundMark x1="62813" y1="97969" x2="74766" y2="93582"/>
                        <a14:foregroundMark x1="30312" y1="95857" x2="72734" y2="99594"/>
                        <a14:foregroundMark x1="72734" y1="99594" x2="76250" y2="95045"/>
                        <a14:foregroundMark x1="23750" y1="92039" x2="46328" y2="97319"/>
                        <a14:foregroundMark x1="36172" y1="96588" x2="44141" y2="98863"/>
                        <a14:foregroundMark x1="16484" y1="23883" x2="10625" y2="29894"/>
                        <a14:foregroundMark x1="2656" y1="53371" x2="21406" y2="93989"/>
                        <a14:foregroundMark x1="21406" y1="93989" x2="33984" y2="99594"/>
                        <a14:backgroundMark x1="12109" y1="21608" x2="12109" y2="21608"/>
                        <a14:backgroundMark x1="12109" y1="21608" x2="12109" y2="21608"/>
                        <a14:backgroundMark x1="12109" y1="21608" x2="5547" y2="27620"/>
                        <a14:backgroundMark x1="12812" y1="20796" x2="12109" y2="20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049" y="9823224"/>
            <a:ext cx="1769040" cy="1701319"/>
          </a:xfrm>
          <a:prstGeom prst="rect">
            <a:avLst/>
          </a:prstGeom>
        </p:spPr>
      </p:pic>
      <p:sp>
        <p:nvSpPr>
          <p:cNvPr id="13" name="Espaço Reservado para Rodapé 4">
            <a:extLst>
              <a:ext uri="{FF2B5EF4-FFF2-40B4-BE49-F238E27FC236}">
                <a16:creationId xmlns:a16="http://schemas.microsoft.com/office/drawing/2014/main" id="{606C7150-3E65-4DF7-B33C-B52A2258D9B8}"/>
              </a:ext>
            </a:extLst>
          </p:cNvPr>
          <p:cNvSpPr txBox="1">
            <a:spLocks/>
          </p:cNvSpPr>
          <p:nvPr/>
        </p:nvSpPr>
        <p:spPr>
          <a:xfrm>
            <a:off x="117231" y="11898354"/>
            <a:ext cx="9442937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>
                <a:latin typeface="Impact" panose="020B0806030902050204" pitchFamily="34" charset="0"/>
              </a:rPr>
              <a:t>Liga dos Prompts por Regiane Ferreira</a:t>
            </a:r>
            <a:endParaRPr lang="pt-BR" sz="2400" dirty="0">
              <a:latin typeface="Impact" panose="020B0806030902050204" pitchFamily="34" charset="0"/>
            </a:endParaRPr>
          </a:p>
        </p:txBody>
      </p:sp>
      <p:sp>
        <p:nvSpPr>
          <p:cNvPr id="14" name="Espaço Reservado para Número de Slide 7">
            <a:extLst>
              <a:ext uri="{FF2B5EF4-FFF2-40B4-BE49-F238E27FC236}">
                <a16:creationId xmlns:a16="http://schemas.microsoft.com/office/drawing/2014/main" id="{26411B95-F95D-4975-8F5D-AD8EB8B4DA4D}"/>
              </a:ext>
            </a:extLst>
          </p:cNvPr>
          <p:cNvSpPr txBox="1">
            <a:spLocks/>
          </p:cNvSpPr>
          <p:nvPr/>
        </p:nvSpPr>
        <p:spPr>
          <a:xfrm>
            <a:off x="6739817" y="11898354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F8F83F-41BA-47FA-87F4-E5CFA15BCF67}" type="slidenum">
              <a:rPr lang="pt-BR" sz="2400" smtClean="0">
                <a:latin typeface="Impact" panose="020B0806030902050204" pitchFamily="34" charset="0"/>
              </a:rPr>
              <a:pPr/>
              <a:t>2</a:t>
            </a:fld>
            <a:endParaRPr lang="pt-BR" sz="24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465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FBD7EED8-5BBB-40C7-BAED-9964D01548F7}"/>
              </a:ext>
            </a:extLst>
          </p:cNvPr>
          <p:cNvSpPr txBox="1"/>
          <p:nvPr/>
        </p:nvSpPr>
        <p:spPr>
          <a:xfrm>
            <a:off x="1723292" y="9495692"/>
            <a:ext cx="7033846" cy="1019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CC9AF34-3C11-4A6B-8541-EEBA058AA045}"/>
              </a:ext>
            </a:extLst>
          </p:cNvPr>
          <p:cNvSpPr txBox="1"/>
          <p:nvPr/>
        </p:nvSpPr>
        <p:spPr>
          <a:xfrm>
            <a:off x="1242429" y="3715014"/>
            <a:ext cx="72980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3200" dirty="0"/>
          </a:p>
          <a:p>
            <a:pPr algn="just"/>
            <a:r>
              <a:rPr lang="pt-BR" sz="3200" dirty="0"/>
              <a:t>              Super-herói com uniforme azul escuro, capa vermelha longa e símbolo dourado no peito. Cabelo curto preto e olhos brilhantes. </a:t>
            </a:r>
            <a:r>
              <a:rPr lang="pt-BR" sz="3200" b="1" u="sng" dirty="0">
                <a:solidFill>
                  <a:srgbClr val="1579AA"/>
                </a:solidFill>
              </a:rPr>
              <a:t>Ele está correndo pelas ruas </a:t>
            </a:r>
            <a:r>
              <a:rPr lang="pt-BR" sz="3200" dirty="0"/>
              <a:t>de uma cidade futurista com luzes de néon ao fundo. Atmosfera noturna com céu estrelado.</a:t>
            </a:r>
            <a:endParaRPr lang="pt-BR" sz="3200" b="1" dirty="0"/>
          </a:p>
          <a:p>
            <a:pPr algn="just"/>
            <a:endParaRPr lang="pt-BR" sz="3200" i="1" dirty="0"/>
          </a:p>
          <a:p>
            <a:endParaRPr lang="pt-BR" sz="32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23245F9-E95B-4681-984B-B61013DEC024}"/>
              </a:ext>
            </a:extLst>
          </p:cNvPr>
          <p:cNvSpPr txBox="1"/>
          <p:nvPr/>
        </p:nvSpPr>
        <p:spPr>
          <a:xfrm>
            <a:off x="1057789" y="2556355"/>
            <a:ext cx="4405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1579AA"/>
                </a:solidFill>
                <a:latin typeface="Impact" panose="020B0806030902050204" pitchFamily="34" charset="0"/>
              </a:rPr>
              <a:t>Exemplo 2: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E572A53-5D04-4722-8576-70F39DB33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Liga dos Prompts/Regiane Ferreira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322FB76-D4DD-4982-9751-A7FE567A3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mtClean="0"/>
              <a:t>20</a:t>
            </a:fld>
            <a:endParaRPr lang="pt-BR"/>
          </a:p>
        </p:txBody>
      </p:sp>
      <p:sp>
        <p:nvSpPr>
          <p:cNvPr id="11" name="Fluxograma: Documento 10">
            <a:extLst>
              <a:ext uri="{FF2B5EF4-FFF2-40B4-BE49-F238E27FC236}">
                <a16:creationId xmlns:a16="http://schemas.microsoft.com/office/drawing/2014/main" id="{AE215A0E-9B84-4997-B254-BEBA1F2AA0D5}"/>
              </a:ext>
            </a:extLst>
          </p:cNvPr>
          <p:cNvSpPr/>
          <p:nvPr/>
        </p:nvSpPr>
        <p:spPr>
          <a:xfrm rot="10609890">
            <a:off x="-147820" y="8426366"/>
            <a:ext cx="11221548" cy="5244268"/>
          </a:xfrm>
          <a:prstGeom prst="flowChartDocument">
            <a:avLst/>
          </a:prstGeom>
          <a:solidFill>
            <a:srgbClr val="081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0009BB7-719F-4D6B-954D-38A9B2E9621B}"/>
              </a:ext>
            </a:extLst>
          </p:cNvPr>
          <p:cNvSpPr txBox="1"/>
          <p:nvPr/>
        </p:nvSpPr>
        <p:spPr>
          <a:xfrm>
            <a:off x="1875692" y="9648092"/>
            <a:ext cx="7033846" cy="1019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4" name="Espaço Reservado para Conteúdo 11">
            <a:extLst>
              <a:ext uri="{FF2B5EF4-FFF2-40B4-BE49-F238E27FC236}">
                <a16:creationId xmlns:a16="http://schemas.microsoft.com/office/drawing/2014/main" id="{B38B79BE-6C54-45CD-B990-562181378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80" b="99594" l="2656" r="99375">
                        <a14:foregroundMark x1="22266" y1="25345" x2="9219" y2="69293"/>
                        <a14:foregroundMark x1="9219" y1="69293" x2="9219" y2="69293"/>
                        <a14:foregroundMark x1="54375" y1="19334" x2="56563" y2="67831"/>
                        <a14:foregroundMark x1="50000" y1="25345" x2="76953" y2="72380"/>
                        <a14:foregroundMark x1="55078" y1="13241" x2="97344" y2="30626"/>
                        <a14:foregroundMark x1="97344" y1="30626" x2="99531" y2="30626"/>
                        <a14:foregroundMark x1="39766" y1="13972" x2="11250" y2="25833"/>
                        <a14:foregroundMark x1="11250" y1="25833" x2="10625" y2="27620"/>
                        <a14:foregroundMark x1="10625" y1="35987" x2="9922" y2="71568"/>
                        <a14:foregroundMark x1="9922" y1="71568" x2="58438" y2="88708"/>
                        <a14:foregroundMark x1="58438" y1="88708" x2="63125" y2="89033"/>
                        <a14:foregroundMark x1="58047" y1="32169" x2="66016" y2="56296"/>
                        <a14:foregroundMark x1="66016" y1="56296" x2="66016" y2="62470"/>
                        <a14:foregroundMark x1="51484" y1="32169" x2="48516" y2="54590"/>
                        <a14:foregroundMark x1="48516" y1="54590" x2="49297" y2="60195"/>
                        <a14:foregroundMark x1="51484" y1="51097" x2="78047" y2="50366"/>
                        <a14:foregroundMark x1="78047" y1="50366" x2="78438" y2="50366"/>
                        <a14:foregroundMark x1="54375" y1="15516" x2="66016" y2="31438"/>
                        <a14:foregroundMark x1="32500" y1="26889" x2="46328" y2="20065"/>
                        <a14:foregroundMark x1="26641" y1="51097" x2="17969" y2="71568"/>
                        <a14:foregroundMark x1="17969" y1="71568" x2="17969" y2="71568"/>
                        <a14:foregroundMark x1="7031" y1="41998" x2="15000" y2="76604"/>
                        <a14:foregroundMark x1="15000" y1="76604" x2="15781" y2="76929"/>
                        <a14:foregroundMark x1="35391" y1="26889" x2="28828" y2="45085"/>
                        <a14:foregroundMark x1="45625" y1="45085" x2="39063" y2="70106"/>
                        <a14:foregroundMark x1="55078" y1="62470" x2="71172" y2="74655"/>
                        <a14:foregroundMark x1="31797" y1="23071" x2="21406" y2="49634"/>
                        <a14:foregroundMark x1="21406" y1="49634" x2="25234" y2="55646"/>
                        <a14:foregroundMark x1="49297" y1="14785" x2="71172" y2="26239"/>
                        <a14:foregroundMark x1="71172" y1="26239" x2="71172" y2="30626"/>
                        <a14:foregroundMark x1="4844" y1="42811" x2="9297" y2="65963"/>
                        <a14:foregroundMark x1="9297" y1="65963" x2="20391" y2="88221"/>
                        <a14:foregroundMark x1="20391" y1="88221" x2="39766" y2="92364"/>
                        <a14:foregroundMark x1="39766" y1="92364" x2="68516" y2="87977"/>
                        <a14:foregroundMark x1="68516" y1="87977" x2="76250" y2="84484"/>
                        <a14:foregroundMark x1="53672" y1="10967" x2="78750" y2="13810"/>
                        <a14:foregroundMark x1="78750" y1="13810" x2="95469" y2="55646"/>
                        <a14:foregroundMark x1="95469" y1="55646" x2="88594" y2="74655"/>
                        <a14:foregroundMark x1="44141" y1="8692" x2="70078" y2="15678"/>
                        <a14:foregroundMark x1="70078" y1="15678" x2="77734" y2="20796"/>
                        <a14:foregroundMark x1="12125" y1="20822" x2="11406" y2="21121"/>
                        <a14:foregroundMark x1="37578" y1="10236" x2="12686" y2="20589"/>
                        <a14:foregroundMark x1="10175" y1="25658" x2="5938" y2="41267"/>
                        <a14:foregroundMark x1="5938" y1="41267" x2="5547" y2="41267"/>
                        <a14:foregroundMark x1="33984" y1="17059" x2="73359" y2="19334"/>
                        <a14:foregroundMark x1="41953" y1="7961" x2="62109" y2="10967"/>
                        <a14:foregroundMark x1="62109" y1="10967" x2="64609" y2="12510"/>
                        <a14:foregroundMark x1="72578" y1="35175" x2="85703" y2="71568"/>
                        <a14:foregroundMark x1="76250" y1="47360" x2="87188" y2="64013"/>
                        <a14:foregroundMark x1="79141" y1="52640" x2="85313" y2="79935"/>
                        <a14:foregroundMark x1="85313" y1="79935" x2="85703" y2="79935"/>
                        <a14:foregroundMark x1="28125" y1="33712" x2="28125" y2="61007"/>
                        <a14:foregroundMark x1="28125" y1="61007" x2="28125" y2="61007"/>
                        <a14:foregroundMark x1="36172" y1="71568" x2="67500" y2="65556"/>
                        <a14:foregroundMark x1="67500" y1="65556" x2="68984" y2="64744"/>
                        <a14:foregroundMark x1="85000" y1="22340" x2="98828" y2="45085"/>
                        <a14:foregroundMark x1="81328" y1="20796" x2="79609" y2="47929"/>
                        <a14:foregroundMark x1="79609" y1="47929" x2="64609" y2="97319"/>
                        <a14:foregroundMark x1="64609" y1="97319" x2="74063" y2="84484"/>
                        <a14:foregroundMark x1="39063" y1="18522" x2="26641" y2="48091"/>
                        <a14:foregroundMark x1="26641" y1="48091" x2="26641" y2="49634"/>
                        <a14:foregroundMark x1="52891" y1="12510" x2="44922" y2="15516"/>
                        <a14:foregroundMark x1="28828" y1="38262" x2="26641" y2="63282"/>
                        <a14:foregroundMark x1="26641" y1="63282" x2="26641" y2="61738"/>
                        <a14:foregroundMark x1="35391" y1="71568" x2="82813" y2="70106"/>
                        <a14:foregroundMark x1="63125" y1="22340" x2="80625" y2="68562"/>
                        <a14:foregroundMark x1="36875" y1="72380" x2="55859" y2="75386"/>
                        <a14:foregroundMark x1="48516" y1="51097" x2="44922" y2="76117"/>
                        <a14:foregroundMark x1="44922" y1="76117" x2="44922" y2="76117"/>
                        <a14:foregroundMark x1="25938" y1="38262" x2="21563" y2="54184"/>
                        <a14:foregroundMark x1="13594" y1="68562" x2="31797" y2="71568"/>
                        <a14:foregroundMark x1="71172" y1="78392" x2="57578" y2="98700"/>
                        <a14:foregroundMark x1="57578" y1="98700" x2="36172" y2="92201"/>
                        <a14:foregroundMark x1="36172" y1="92201" x2="28125" y2="81478"/>
                        <a14:foregroundMark x1="52188" y1="51909" x2="73359" y2="65556"/>
                        <a14:foregroundMark x1="73359" y1="65556" x2="73359" y2="67019"/>
                        <a14:foregroundMark x1="54375" y1="13972" x2="72578" y2="32169"/>
                        <a14:foregroundMark x1="83516" y1="26889" x2="95938" y2="52640"/>
                        <a14:foregroundMark x1="5547" y1="51097" x2="38516" y2="85946"/>
                        <a14:foregroundMark x1="38516" y1="85946" x2="40547" y2="85946"/>
                        <a14:foregroundMark x1="4844" y1="58733" x2="10625" y2="76929"/>
                        <a14:foregroundMark x1="39063" y1="67831" x2="36875" y2="82210"/>
                        <a14:foregroundMark x1="64609" y1="62470" x2="38203" y2="66450"/>
                        <a14:foregroundMark x1="38203" y1="66450" x2="49141" y2="83997"/>
                        <a14:foregroundMark x1="49141" y1="83997" x2="63828" y2="64013"/>
                        <a14:foregroundMark x1="63828" y1="64013" x2="73359" y2="73842"/>
                        <a14:foregroundMark x1="65313" y1="71568" x2="61641" y2="90496"/>
                        <a14:foregroundMark x1="37578" y1="67831" x2="33984" y2="89358"/>
                        <a14:foregroundMark x1="33984" y1="89358" x2="33984" y2="89033"/>
                        <a14:foregroundMark x1="38359" y1="57189" x2="59609" y2="63282"/>
                        <a14:foregroundMark x1="59609" y1="63282" x2="60234" y2="63282"/>
                        <a14:foregroundMark x1="32500" y1="62470" x2="40547" y2="66288"/>
                        <a14:foregroundMark x1="53672" y1="48091" x2="53672" y2="73842"/>
                        <a14:foregroundMark x1="53672" y1="73842" x2="53672" y2="73842"/>
                        <a14:foregroundMark x1="41953" y1="61738" x2="58750" y2="61738"/>
                        <a14:foregroundMark x1="28828" y1="89764" x2="48125" y2="97969"/>
                        <a14:foregroundMark x1="48125" y1="97969" x2="71875" y2="84484"/>
                        <a14:foregroundMark x1="71875" y1="84484" x2="65313" y2="96588"/>
                        <a14:foregroundMark x1="26641" y1="92039" x2="62969" y2="96263"/>
                        <a14:foregroundMark x1="62969" y1="96263" x2="75547" y2="93582"/>
                        <a14:foregroundMark x1="26641" y1="92770" x2="54063" y2="98538"/>
                        <a14:foregroundMark x1="54063" y1="98538" x2="73750" y2="95532"/>
                        <a14:foregroundMark x1="73750" y1="95532" x2="75547" y2="94314"/>
                        <a14:foregroundMark x1="28125" y1="94314" x2="62813" y2="97969"/>
                        <a14:foregroundMark x1="62813" y1="97969" x2="74766" y2="93582"/>
                        <a14:foregroundMark x1="30312" y1="95857" x2="72734" y2="99594"/>
                        <a14:foregroundMark x1="72734" y1="99594" x2="76250" y2="95045"/>
                        <a14:foregroundMark x1="23750" y1="92039" x2="46328" y2="97319"/>
                        <a14:foregroundMark x1="36172" y1="96588" x2="44141" y2="98863"/>
                        <a14:foregroundMark x1="16484" y1="23883" x2="10625" y2="29894"/>
                        <a14:foregroundMark x1="2656" y1="53371" x2="21406" y2="93989"/>
                        <a14:foregroundMark x1="21406" y1="93989" x2="33984" y2="99594"/>
                        <a14:backgroundMark x1="12109" y1="21608" x2="12109" y2="21608"/>
                        <a14:backgroundMark x1="12109" y1="21608" x2="12109" y2="21608"/>
                        <a14:backgroundMark x1="12109" y1="21608" x2="5547" y2="27620"/>
                        <a14:backgroundMark x1="12812" y1="20796" x2="12109" y2="20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22" y="10158046"/>
            <a:ext cx="1769040" cy="1701319"/>
          </a:xfrm>
          <a:prstGeom prst="rect">
            <a:avLst/>
          </a:prstGeom>
        </p:spPr>
      </p:pic>
      <p:sp>
        <p:nvSpPr>
          <p:cNvPr id="15" name="Espaço Reservado para Rodapé 5">
            <a:extLst>
              <a:ext uri="{FF2B5EF4-FFF2-40B4-BE49-F238E27FC236}">
                <a16:creationId xmlns:a16="http://schemas.microsoft.com/office/drawing/2014/main" id="{C6D490FE-739C-40B7-B6C6-631B6D0C8518}"/>
              </a:ext>
            </a:extLst>
          </p:cNvPr>
          <p:cNvSpPr txBox="1">
            <a:spLocks/>
          </p:cNvSpPr>
          <p:nvPr/>
        </p:nvSpPr>
        <p:spPr>
          <a:xfrm>
            <a:off x="152400" y="12017589"/>
            <a:ext cx="9478108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  <a:latin typeface="Impact" panose="020B0806030902050204" pitchFamily="34" charset="0"/>
              </a:rPr>
              <a:t>Liga dos Prompts por Regiane Ferreira</a:t>
            </a:r>
          </a:p>
        </p:txBody>
      </p:sp>
      <p:sp>
        <p:nvSpPr>
          <p:cNvPr id="17" name="Espaço Reservado para Número de Slide 7">
            <a:extLst>
              <a:ext uri="{FF2B5EF4-FFF2-40B4-BE49-F238E27FC236}">
                <a16:creationId xmlns:a16="http://schemas.microsoft.com/office/drawing/2014/main" id="{6343C09E-417E-4A63-9227-A1CA5BC18A55}"/>
              </a:ext>
            </a:extLst>
          </p:cNvPr>
          <p:cNvSpPr txBox="1">
            <a:spLocks/>
          </p:cNvSpPr>
          <p:nvPr/>
        </p:nvSpPr>
        <p:spPr>
          <a:xfrm>
            <a:off x="6933248" y="120175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F8F83F-41BA-47FA-87F4-E5CFA15BCF67}" type="slidenum">
              <a:rPr lang="pt-BR" sz="2400" b="1" smtClean="0">
                <a:solidFill>
                  <a:schemeClr val="bg1"/>
                </a:solidFill>
                <a:latin typeface="Impact" panose="020B0806030902050204" pitchFamily="34" charset="0"/>
              </a:rPr>
              <a:pPr/>
              <a:t>20</a:t>
            </a:fld>
            <a:endParaRPr lang="pt-BR" sz="2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F7F929A-388C-464A-9612-2BD0D92D63A0}"/>
              </a:ext>
            </a:extLst>
          </p:cNvPr>
          <p:cNvSpPr txBox="1"/>
          <p:nvPr/>
        </p:nvSpPr>
        <p:spPr>
          <a:xfrm>
            <a:off x="0" y="850956"/>
            <a:ext cx="960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1579AA"/>
                </a:solidFill>
                <a:latin typeface="Impact" panose="020B0806030902050204" pitchFamily="34" charset="0"/>
              </a:rPr>
              <a:t>PASSO A PASSO PARA CRIAR </a:t>
            </a:r>
          </a:p>
          <a:p>
            <a:pPr algn="ctr"/>
            <a:r>
              <a:rPr lang="pt-BR" sz="4000" dirty="0">
                <a:solidFill>
                  <a:srgbClr val="1579AA"/>
                </a:solidFill>
                <a:latin typeface="Impact" panose="020B0806030902050204" pitchFamily="34" charset="0"/>
              </a:rPr>
              <a:t>PERSONAGENS CONSISTENTES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285874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3D7BFBC-F882-49F0-981A-8FC96D6FF977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812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29C47D9-BB2A-42A1-8220-3433127EC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3877"/>
            <a:ext cx="9601200" cy="9917723"/>
          </a:xfrm>
          <a:prstGeom prst="rect">
            <a:avLst/>
          </a:prstGeom>
          <a:solidFill>
            <a:srgbClr val="4D5985"/>
          </a:solidFill>
          <a:ln>
            <a:noFill/>
          </a:ln>
          <a:effectLst>
            <a:softEdge rad="112500"/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BE3C8DB-1764-47B7-ABFF-A4E2A0B143B1}"/>
              </a:ext>
            </a:extLst>
          </p:cNvPr>
          <p:cNvSpPr txBox="1"/>
          <p:nvPr/>
        </p:nvSpPr>
        <p:spPr>
          <a:xfrm>
            <a:off x="0" y="1241828"/>
            <a:ext cx="9601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Impact" panose="020B0806030902050204" pitchFamily="34" charset="0"/>
              </a:rPr>
              <a:t>CENA - 02</a:t>
            </a:r>
            <a:r>
              <a:rPr lang="pt-BR" sz="6600" dirty="0"/>
              <a:t> 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141342D-283B-4C34-93CB-4FD996DA7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23092" y="11865189"/>
            <a:ext cx="9724292" cy="681567"/>
          </a:xfrm>
        </p:spPr>
        <p:txBody>
          <a:bodyPr/>
          <a:lstStyle/>
          <a:p>
            <a:r>
              <a:rPr lang="pt-BR" sz="2400" dirty="0">
                <a:solidFill>
                  <a:schemeClr val="bg1"/>
                </a:solidFill>
                <a:latin typeface="Impact" panose="020B0806030902050204" pitchFamily="34" charset="0"/>
              </a:rPr>
              <a:t>Liga dos Prompts  por Regiane Ferreira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DB3A797-BE26-46BC-8174-42D3D374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z="2400" smtClean="0">
                <a:solidFill>
                  <a:schemeClr val="bg1"/>
                </a:solidFill>
                <a:latin typeface="Impact" panose="020B0806030902050204" pitchFamily="34" charset="0"/>
              </a:rPr>
              <a:t>21</a:t>
            </a:fld>
            <a:endParaRPr lang="pt-BR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754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uxograma: Documento 6">
            <a:extLst>
              <a:ext uri="{FF2B5EF4-FFF2-40B4-BE49-F238E27FC236}">
                <a16:creationId xmlns:a16="http://schemas.microsoft.com/office/drawing/2014/main" id="{807E8D25-4A40-4105-AF8D-CF6623BFFCCB}"/>
              </a:ext>
            </a:extLst>
          </p:cNvPr>
          <p:cNvSpPr/>
          <p:nvPr/>
        </p:nvSpPr>
        <p:spPr>
          <a:xfrm rot="10609890">
            <a:off x="-370558" y="8215343"/>
            <a:ext cx="11221548" cy="5244268"/>
          </a:xfrm>
          <a:prstGeom prst="flowChartDocument">
            <a:avLst/>
          </a:prstGeom>
          <a:solidFill>
            <a:srgbClr val="081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9B46BBF5-C137-42C0-97DE-90C93196F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092" y="3163604"/>
            <a:ext cx="1331601" cy="1280626"/>
          </a:xfr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BD7EED8-5BBB-40C7-BAED-9964D01548F7}"/>
              </a:ext>
            </a:extLst>
          </p:cNvPr>
          <p:cNvSpPr txBox="1"/>
          <p:nvPr/>
        </p:nvSpPr>
        <p:spPr>
          <a:xfrm>
            <a:off x="1723292" y="9495692"/>
            <a:ext cx="7033846" cy="1019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CC9AF34-3C11-4A6B-8541-EEBA058AA045}"/>
              </a:ext>
            </a:extLst>
          </p:cNvPr>
          <p:cNvSpPr txBox="1"/>
          <p:nvPr/>
        </p:nvSpPr>
        <p:spPr>
          <a:xfrm>
            <a:off x="1257080" y="3311698"/>
            <a:ext cx="729805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3200" dirty="0"/>
          </a:p>
          <a:p>
            <a:pPr algn="just"/>
            <a:r>
              <a:rPr lang="pt-BR" sz="3200" dirty="0"/>
              <a:t>               Super-herói com uniforme azul escuro, capa vermelha longa e símbolo dourado no peito. Cabelo curto preto e olhos brilhantes. </a:t>
            </a:r>
            <a:r>
              <a:rPr lang="pt-BR" sz="3200" b="1" u="sng" dirty="0">
                <a:solidFill>
                  <a:srgbClr val="1579AA"/>
                </a:solidFill>
              </a:rPr>
              <a:t>Ele está tomando café com a super heroína Mulher Maravilha, olhando apaixonado para ela em uma cafeteria</a:t>
            </a:r>
            <a:r>
              <a:rPr lang="pt-BR" sz="3200" dirty="0"/>
              <a:t> de uma cidade futurista com luzes de néon ao fundo. Atmosfera noturna com céu estrelado.</a:t>
            </a:r>
            <a:endParaRPr lang="pt-BR" sz="3200" i="1" dirty="0"/>
          </a:p>
          <a:p>
            <a:endParaRPr lang="pt-BR" sz="32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23245F9-E95B-4681-984B-B61013DEC024}"/>
              </a:ext>
            </a:extLst>
          </p:cNvPr>
          <p:cNvSpPr txBox="1"/>
          <p:nvPr/>
        </p:nvSpPr>
        <p:spPr>
          <a:xfrm>
            <a:off x="1129486" y="2435260"/>
            <a:ext cx="4405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1579AA"/>
                </a:solidFill>
                <a:latin typeface="Impact" panose="020B0806030902050204" pitchFamily="34" charset="0"/>
              </a:rPr>
              <a:t>Exemplo 3:</a:t>
            </a:r>
          </a:p>
        </p:txBody>
      </p:sp>
      <p:pic>
        <p:nvPicPr>
          <p:cNvPr id="10" name="Espaço Reservado para Conteúdo 11">
            <a:extLst>
              <a:ext uri="{FF2B5EF4-FFF2-40B4-BE49-F238E27FC236}">
                <a16:creationId xmlns:a16="http://schemas.microsoft.com/office/drawing/2014/main" id="{A8EDCB9F-E9B2-4736-8F82-AB46A3255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892" y="5619588"/>
            <a:ext cx="1331601" cy="1280626"/>
          </a:xfrm>
          <a:prstGeom prst="rect">
            <a:avLst/>
          </a:prstGeom>
        </p:spPr>
      </p:pic>
      <p:pic>
        <p:nvPicPr>
          <p:cNvPr id="11" name="Espaço Reservado para Conteúdo 11">
            <a:extLst>
              <a:ext uri="{FF2B5EF4-FFF2-40B4-BE49-F238E27FC236}">
                <a16:creationId xmlns:a16="http://schemas.microsoft.com/office/drawing/2014/main" id="{19642329-A737-4678-B725-966B2ACF1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80" b="99594" l="2656" r="99375">
                        <a14:foregroundMark x1="22266" y1="25345" x2="9219" y2="69293"/>
                        <a14:foregroundMark x1="9219" y1="69293" x2="9219" y2="69293"/>
                        <a14:foregroundMark x1="54375" y1="19334" x2="56563" y2="67831"/>
                        <a14:foregroundMark x1="50000" y1="25345" x2="76953" y2="72380"/>
                        <a14:foregroundMark x1="55078" y1="13241" x2="97344" y2="30626"/>
                        <a14:foregroundMark x1="97344" y1="30626" x2="99531" y2="30626"/>
                        <a14:foregroundMark x1="39766" y1="13972" x2="11250" y2="25833"/>
                        <a14:foregroundMark x1="11250" y1="25833" x2="10625" y2="27620"/>
                        <a14:foregroundMark x1="10625" y1="35987" x2="9922" y2="71568"/>
                        <a14:foregroundMark x1="9922" y1="71568" x2="58438" y2="88708"/>
                        <a14:foregroundMark x1="58438" y1="88708" x2="63125" y2="89033"/>
                        <a14:foregroundMark x1="58047" y1="32169" x2="66016" y2="56296"/>
                        <a14:foregroundMark x1="66016" y1="56296" x2="66016" y2="62470"/>
                        <a14:foregroundMark x1="51484" y1="32169" x2="48516" y2="54590"/>
                        <a14:foregroundMark x1="48516" y1="54590" x2="49297" y2="60195"/>
                        <a14:foregroundMark x1="51484" y1="51097" x2="78047" y2="50366"/>
                        <a14:foregroundMark x1="78047" y1="50366" x2="78438" y2="50366"/>
                        <a14:foregroundMark x1="54375" y1="15516" x2="66016" y2="31438"/>
                        <a14:foregroundMark x1="32500" y1="26889" x2="46328" y2="20065"/>
                        <a14:foregroundMark x1="26641" y1="51097" x2="17969" y2="71568"/>
                        <a14:foregroundMark x1="17969" y1="71568" x2="17969" y2="71568"/>
                        <a14:foregroundMark x1="7031" y1="41998" x2="15000" y2="76604"/>
                        <a14:foregroundMark x1="15000" y1="76604" x2="15781" y2="76929"/>
                        <a14:foregroundMark x1="35391" y1="26889" x2="28828" y2="45085"/>
                        <a14:foregroundMark x1="45625" y1="45085" x2="39063" y2="70106"/>
                        <a14:foregroundMark x1="55078" y1="62470" x2="71172" y2="74655"/>
                        <a14:foregroundMark x1="31797" y1="23071" x2="21406" y2="49634"/>
                        <a14:foregroundMark x1="21406" y1="49634" x2="25234" y2="55646"/>
                        <a14:foregroundMark x1="49297" y1="14785" x2="71172" y2="26239"/>
                        <a14:foregroundMark x1="71172" y1="26239" x2="71172" y2="30626"/>
                        <a14:foregroundMark x1="4844" y1="42811" x2="9297" y2="65963"/>
                        <a14:foregroundMark x1="9297" y1="65963" x2="20391" y2="88221"/>
                        <a14:foregroundMark x1="20391" y1="88221" x2="39766" y2="92364"/>
                        <a14:foregroundMark x1="39766" y1="92364" x2="68516" y2="87977"/>
                        <a14:foregroundMark x1="68516" y1="87977" x2="76250" y2="84484"/>
                        <a14:foregroundMark x1="53672" y1="10967" x2="78750" y2="13810"/>
                        <a14:foregroundMark x1="78750" y1="13810" x2="95469" y2="55646"/>
                        <a14:foregroundMark x1="95469" y1="55646" x2="88594" y2="74655"/>
                        <a14:foregroundMark x1="44141" y1="8692" x2="70078" y2="15678"/>
                        <a14:foregroundMark x1="70078" y1="15678" x2="77734" y2="20796"/>
                        <a14:foregroundMark x1="12125" y1="20822" x2="11406" y2="21121"/>
                        <a14:foregroundMark x1="37578" y1="10236" x2="12686" y2="20589"/>
                        <a14:foregroundMark x1="10175" y1="25658" x2="5938" y2="41267"/>
                        <a14:foregroundMark x1="5938" y1="41267" x2="5547" y2="41267"/>
                        <a14:foregroundMark x1="33984" y1="17059" x2="73359" y2="19334"/>
                        <a14:foregroundMark x1="41953" y1="7961" x2="62109" y2="10967"/>
                        <a14:foregroundMark x1="62109" y1="10967" x2="64609" y2="12510"/>
                        <a14:foregroundMark x1="72578" y1="35175" x2="85703" y2="71568"/>
                        <a14:foregroundMark x1="76250" y1="47360" x2="87188" y2="64013"/>
                        <a14:foregroundMark x1="79141" y1="52640" x2="85313" y2="79935"/>
                        <a14:foregroundMark x1="85313" y1="79935" x2="85703" y2="79935"/>
                        <a14:foregroundMark x1="28125" y1="33712" x2="28125" y2="61007"/>
                        <a14:foregroundMark x1="28125" y1="61007" x2="28125" y2="61007"/>
                        <a14:foregroundMark x1="36172" y1="71568" x2="67500" y2="65556"/>
                        <a14:foregroundMark x1="67500" y1="65556" x2="68984" y2="64744"/>
                        <a14:foregroundMark x1="85000" y1="22340" x2="98828" y2="45085"/>
                        <a14:foregroundMark x1="81328" y1="20796" x2="79609" y2="47929"/>
                        <a14:foregroundMark x1="79609" y1="47929" x2="64609" y2="97319"/>
                        <a14:foregroundMark x1="64609" y1="97319" x2="74063" y2="84484"/>
                        <a14:foregroundMark x1="39063" y1="18522" x2="26641" y2="48091"/>
                        <a14:foregroundMark x1="26641" y1="48091" x2="26641" y2="49634"/>
                        <a14:foregroundMark x1="52891" y1="12510" x2="44922" y2="15516"/>
                        <a14:foregroundMark x1="28828" y1="38262" x2="26641" y2="63282"/>
                        <a14:foregroundMark x1="26641" y1="63282" x2="26641" y2="61738"/>
                        <a14:foregroundMark x1="35391" y1="71568" x2="82813" y2="70106"/>
                        <a14:foregroundMark x1="63125" y1="22340" x2="80625" y2="68562"/>
                        <a14:foregroundMark x1="36875" y1="72380" x2="55859" y2="75386"/>
                        <a14:foregroundMark x1="48516" y1="51097" x2="44922" y2="76117"/>
                        <a14:foregroundMark x1="44922" y1="76117" x2="44922" y2="76117"/>
                        <a14:foregroundMark x1="25938" y1="38262" x2="21563" y2="54184"/>
                        <a14:foregroundMark x1="13594" y1="68562" x2="31797" y2="71568"/>
                        <a14:foregroundMark x1="71172" y1="78392" x2="57578" y2="98700"/>
                        <a14:foregroundMark x1="57578" y1="98700" x2="36172" y2="92201"/>
                        <a14:foregroundMark x1="36172" y1="92201" x2="28125" y2="81478"/>
                        <a14:foregroundMark x1="52188" y1="51909" x2="73359" y2="65556"/>
                        <a14:foregroundMark x1="73359" y1="65556" x2="73359" y2="67019"/>
                        <a14:foregroundMark x1="54375" y1="13972" x2="72578" y2="32169"/>
                        <a14:foregroundMark x1="83516" y1="26889" x2="95938" y2="52640"/>
                        <a14:foregroundMark x1="5547" y1="51097" x2="38516" y2="85946"/>
                        <a14:foregroundMark x1="38516" y1="85946" x2="40547" y2="85946"/>
                        <a14:foregroundMark x1="4844" y1="58733" x2="10625" y2="76929"/>
                        <a14:foregroundMark x1="39063" y1="67831" x2="36875" y2="82210"/>
                        <a14:foregroundMark x1="64609" y1="62470" x2="38203" y2="66450"/>
                        <a14:foregroundMark x1="38203" y1="66450" x2="49141" y2="83997"/>
                        <a14:foregroundMark x1="49141" y1="83997" x2="63828" y2="64013"/>
                        <a14:foregroundMark x1="63828" y1="64013" x2="73359" y2="73842"/>
                        <a14:foregroundMark x1="65313" y1="71568" x2="61641" y2="90496"/>
                        <a14:foregroundMark x1="37578" y1="67831" x2="33984" y2="89358"/>
                        <a14:foregroundMark x1="33984" y1="89358" x2="33984" y2="89033"/>
                        <a14:foregroundMark x1="38359" y1="57189" x2="59609" y2="63282"/>
                        <a14:foregroundMark x1="59609" y1="63282" x2="60234" y2="63282"/>
                        <a14:foregroundMark x1="32500" y1="62470" x2="40547" y2="66288"/>
                        <a14:foregroundMark x1="53672" y1="48091" x2="53672" y2="73842"/>
                        <a14:foregroundMark x1="53672" y1="73842" x2="53672" y2="73842"/>
                        <a14:foregroundMark x1="41953" y1="61738" x2="58750" y2="61738"/>
                        <a14:foregroundMark x1="28828" y1="89764" x2="48125" y2="97969"/>
                        <a14:foregroundMark x1="48125" y1="97969" x2="71875" y2="84484"/>
                        <a14:foregroundMark x1="71875" y1="84484" x2="65313" y2="96588"/>
                        <a14:foregroundMark x1="26641" y1="92039" x2="62969" y2="96263"/>
                        <a14:foregroundMark x1="62969" y1="96263" x2="75547" y2="93582"/>
                        <a14:foregroundMark x1="26641" y1="92770" x2="54063" y2="98538"/>
                        <a14:foregroundMark x1="54063" y1="98538" x2="73750" y2="95532"/>
                        <a14:foregroundMark x1="73750" y1="95532" x2="75547" y2="94314"/>
                        <a14:foregroundMark x1="28125" y1="94314" x2="62813" y2="97969"/>
                        <a14:foregroundMark x1="62813" y1="97969" x2="74766" y2="93582"/>
                        <a14:foregroundMark x1="30312" y1="95857" x2="72734" y2="99594"/>
                        <a14:foregroundMark x1="72734" y1="99594" x2="76250" y2="95045"/>
                        <a14:foregroundMark x1="23750" y1="92039" x2="46328" y2="97319"/>
                        <a14:foregroundMark x1="36172" y1="96588" x2="44141" y2="98863"/>
                        <a14:foregroundMark x1="16484" y1="23883" x2="10625" y2="29894"/>
                        <a14:foregroundMark x1="2656" y1="53371" x2="21406" y2="93989"/>
                        <a14:foregroundMark x1="21406" y1="93989" x2="33984" y2="99594"/>
                        <a14:backgroundMark x1="12109" y1="21608" x2="12109" y2="21608"/>
                        <a14:backgroundMark x1="12109" y1="21608" x2="12109" y2="21608"/>
                        <a14:backgroundMark x1="12109" y1="21608" x2="5547" y2="27620"/>
                        <a14:backgroundMark x1="12812" y1="20796" x2="12109" y2="20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585" y="9986819"/>
            <a:ext cx="1769040" cy="1701319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393CA44-FB51-4557-881D-1577279D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11865189"/>
            <a:ext cx="9478108" cy="681567"/>
          </a:xfrm>
        </p:spPr>
        <p:txBody>
          <a:bodyPr/>
          <a:lstStyle/>
          <a:p>
            <a:r>
              <a:rPr lang="pt-BR" sz="2400" dirty="0">
                <a:solidFill>
                  <a:schemeClr val="bg1"/>
                </a:solidFill>
                <a:latin typeface="Impact" panose="020B0806030902050204" pitchFamily="34" charset="0"/>
              </a:rPr>
              <a:t>Liga dos Prompts por Regiane Ferreira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A001FA7F-A4F9-49F9-9451-800689858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z="2400" b="1" smtClean="0">
                <a:solidFill>
                  <a:schemeClr val="bg1"/>
                </a:solidFill>
                <a:latin typeface="Impact" panose="020B0806030902050204" pitchFamily="34" charset="0"/>
              </a:rPr>
              <a:t>22</a:t>
            </a:fld>
            <a:endParaRPr lang="pt-BR" sz="2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AF73457-71AC-4CC0-8A57-33911D23D6EB}"/>
              </a:ext>
            </a:extLst>
          </p:cNvPr>
          <p:cNvSpPr txBox="1"/>
          <p:nvPr/>
        </p:nvSpPr>
        <p:spPr>
          <a:xfrm>
            <a:off x="-47206" y="815721"/>
            <a:ext cx="96956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1579AA"/>
                </a:solidFill>
                <a:latin typeface="Impact" panose="020B0806030902050204" pitchFamily="34" charset="0"/>
              </a:rPr>
              <a:t>PASSO A PASSO PARA CRIAR </a:t>
            </a:r>
          </a:p>
          <a:p>
            <a:pPr algn="ctr"/>
            <a:r>
              <a:rPr lang="pt-BR" sz="4000" dirty="0">
                <a:solidFill>
                  <a:srgbClr val="1579AA"/>
                </a:solidFill>
                <a:latin typeface="Impact" panose="020B0806030902050204" pitchFamily="34" charset="0"/>
              </a:rPr>
              <a:t>PERSONAGENS CONSISTENTES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967629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3D7BFBC-F882-49F0-981A-8FC96D6FF977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812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34AF6B-88B5-42FF-A0CC-918A7CDD1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8661"/>
            <a:ext cx="9601200" cy="96012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2D4D7AC-8ED1-42C5-B334-66E2E4F30544}"/>
              </a:ext>
            </a:extLst>
          </p:cNvPr>
          <p:cNvSpPr txBox="1"/>
          <p:nvPr/>
        </p:nvSpPr>
        <p:spPr>
          <a:xfrm>
            <a:off x="0" y="1241828"/>
            <a:ext cx="9601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Impact" panose="020B0806030902050204" pitchFamily="34" charset="0"/>
              </a:rPr>
              <a:t>CENA - 03</a:t>
            </a:r>
            <a:r>
              <a:rPr lang="pt-BR" sz="6600" dirty="0"/>
              <a:t> 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B9D48710-D933-4992-BE7C-175BB7D28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11865189"/>
            <a:ext cx="9601200" cy="681567"/>
          </a:xfrm>
        </p:spPr>
        <p:txBody>
          <a:bodyPr/>
          <a:lstStyle/>
          <a:p>
            <a:r>
              <a:rPr lang="pt-BR" sz="2400" dirty="0">
                <a:solidFill>
                  <a:schemeClr val="bg1"/>
                </a:solidFill>
                <a:latin typeface="Impact" panose="020B0806030902050204" pitchFamily="34" charset="0"/>
              </a:rPr>
              <a:t>Liga dos Prompts por Regiane Ferreira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63BD437-65B3-4A80-9D91-39058192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z="2400" smtClean="0">
                <a:solidFill>
                  <a:schemeClr val="bg1"/>
                </a:solidFill>
                <a:latin typeface="Impact" panose="020B0806030902050204" pitchFamily="34" charset="0"/>
              </a:rPr>
              <a:t>23</a:t>
            </a:fld>
            <a:endParaRPr lang="pt-BR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772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FBCC69D-F6F6-489E-96E9-8C59E76DF736}"/>
              </a:ext>
            </a:extLst>
          </p:cNvPr>
          <p:cNvSpPr/>
          <p:nvPr/>
        </p:nvSpPr>
        <p:spPr>
          <a:xfrm>
            <a:off x="-1" y="0"/>
            <a:ext cx="9601200" cy="12801600"/>
          </a:xfrm>
          <a:prstGeom prst="rect">
            <a:avLst/>
          </a:prstGeom>
          <a:solidFill>
            <a:srgbClr val="081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12548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99CE61C-CB63-4686-8E12-8CC6C031A866}"/>
              </a:ext>
            </a:extLst>
          </p:cNvPr>
          <p:cNvSpPr txBox="1"/>
          <p:nvPr/>
        </p:nvSpPr>
        <p:spPr>
          <a:xfrm>
            <a:off x="79130" y="3915045"/>
            <a:ext cx="9601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AGORA É A SUA VEZ!</a:t>
            </a:r>
          </a:p>
          <a:p>
            <a:pPr algn="ctr"/>
            <a:endParaRPr lang="pt-BR" sz="8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" name="Fluxograma: Documento 3">
            <a:extLst>
              <a:ext uri="{FF2B5EF4-FFF2-40B4-BE49-F238E27FC236}">
                <a16:creationId xmlns:a16="http://schemas.microsoft.com/office/drawing/2014/main" id="{CAA2A5D0-7F62-4FEE-9DC7-2607BDBC0E54}"/>
              </a:ext>
            </a:extLst>
          </p:cNvPr>
          <p:cNvSpPr/>
          <p:nvPr/>
        </p:nvSpPr>
        <p:spPr>
          <a:xfrm rot="10473735">
            <a:off x="-177128" y="8018583"/>
            <a:ext cx="11221548" cy="5244268"/>
          </a:xfrm>
          <a:prstGeom prst="flowChartDocumen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9B46BBF5-C137-42C0-97DE-90C93196F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80" b="99594" l="2656" r="99375">
                        <a14:foregroundMark x1="22266" y1="25345" x2="9219" y2="69293"/>
                        <a14:foregroundMark x1="9219" y1="69293" x2="9219" y2="69293"/>
                        <a14:foregroundMark x1="54375" y1="19334" x2="56563" y2="67831"/>
                        <a14:foregroundMark x1="50000" y1="25345" x2="76953" y2="72380"/>
                        <a14:foregroundMark x1="55078" y1="13241" x2="97344" y2="30626"/>
                        <a14:foregroundMark x1="97344" y1="30626" x2="99531" y2="30626"/>
                        <a14:foregroundMark x1="39766" y1="13972" x2="11250" y2="25833"/>
                        <a14:foregroundMark x1="11250" y1="25833" x2="10625" y2="27620"/>
                        <a14:foregroundMark x1="10625" y1="35987" x2="9922" y2="71568"/>
                        <a14:foregroundMark x1="9922" y1="71568" x2="58438" y2="88708"/>
                        <a14:foregroundMark x1="58438" y1="88708" x2="63125" y2="89033"/>
                        <a14:foregroundMark x1="58047" y1="32169" x2="66016" y2="56296"/>
                        <a14:foregroundMark x1="66016" y1="56296" x2="66016" y2="62470"/>
                        <a14:foregroundMark x1="51484" y1="32169" x2="48516" y2="54590"/>
                        <a14:foregroundMark x1="48516" y1="54590" x2="49297" y2="60195"/>
                        <a14:foregroundMark x1="51484" y1="51097" x2="78047" y2="50366"/>
                        <a14:foregroundMark x1="78047" y1="50366" x2="78438" y2="50366"/>
                        <a14:foregroundMark x1="54375" y1="15516" x2="66016" y2="31438"/>
                        <a14:foregroundMark x1="32500" y1="26889" x2="46328" y2="20065"/>
                        <a14:foregroundMark x1="26641" y1="51097" x2="17969" y2="71568"/>
                        <a14:foregroundMark x1="17969" y1="71568" x2="17969" y2="71568"/>
                        <a14:foregroundMark x1="7031" y1="41998" x2="15000" y2="76604"/>
                        <a14:foregroundMark x1="15000" y1="76604" x2="15781" y2="76929"/>
                        <a14:foregroundMark x1="35391" y1="26889" x2="28828" y2="45085"/>
                        <a14:foregroundMark x1="45625" y1="45085" x2="39063" y2="70106"/>
                        <a14:foregroundMark x1="55078" y1="62470" x2="71172" y2="74655"/>
                        <a14:foregroundMark x1="31797" y1="23071" x2="21406" y2="49634"/>
                        <a14:foregroundMark x1="21406" y1="49634" x2="25234" y2="55646"/>
                        <a14:foregroundMark x1="49297" y1="14785" x2="71172" y2="26239"/>
                        <a14:foregroundMark x1="71172" y1="26239" x2="71172" y2="30626"/>
                        <a14:foregroundMark x1="4844" y1="42811" x2="9297" y2="65963"/>
                        <a14:foregroundMark x1="9297" y1="65963" x2="20391" y2="88221"/>
                        <a14:foregroundMark x1="20391" y1="88221" x2="39766" y2="92364"/>
                        <a14:foregroundMark x1="39766" y1="92364" x2="68516" y2="87977"/>
                        <a14:foregroundMark x1="68516" y1="87977" x2="76250" y2="84484"/>
                        <a14:foregroundMark x1="53672" y1="10967" x2="78750" y2="13810"/>
                        <a14:foregroundMark x1="78750" y1="13810" x2="95469" y2="55646"/>
                        <a14:foregroundMark x1="95469" y1="55646" x2="88594" y2="74655"/>
                        <a14:foregroundMark x1="44141" y1="8692" x2="70078" y2="15678"/>
                        <a14:foregroundMark x1="70078" y1="15678" x2="77734" y2="20796"/>
                        <a14:foregroundMark x1="12125" y1="20822" x2="11406" y2="21121"/>
                        <a14:foregroundMark x1="37578" y1="10236" x2="12686" y2="20589"/>
                        <a14:foregroundMark x1="10175" y1="25658" x2="5938" y2="41267"/>
                        <a14:foregroundMark x1="5938" y1="41267" x2="5547" y2="41267"/>
                        <a14:foregroundMark x1="33984" y1="17059" x2="73359" y2="19334"/>
                        <a14:foregroundMark x1="41953" y1="7961" x2="62109" y2="10967"/>
                        <a14:foregroundMark x1="62109" y1="10967" x2="64609" y2="12510"/>
                        <a14:foregroundMark x1="72578" y1="35175" x2="85703" y2="71568"/>
                        <a14:foregroundMark x1="76250" y1="47360" x2="87188" y2="64013"/>
                        <a14:foregroundMark x1="79141" y1="52640" x2="85313" y2="79935"/>
                        <a14:foregroundMark x1="85313" y1="79935" x2="85703" y2="79935"/>
                        <a14:foregroundMark x1="28125" y1="33712" x2="28125" y2="61007"/>
                        <a14:foregroundMark x1="28125" y1="61007" x2="28125" y2="61007"/>
                        <a14:foregroundMark x1="36172" y1="71568" x2="67500" y2="65556"/>
                        <a14:foregroundMark x1="67500" y1="65556" x2="68984" y2="64744"/>
                        <a14:foregroundMark x1="85000" y1="22340" x2="98828" y2="45085"/>
                        <a14:foregroundMark x1="81328" y1="20796" x2="79609" y2="47929"/>
                        <a14:foregroundMark x1="79609" y1="47929" x2="64609" y2="97319"/>
                        <a14:foregroundMark x1="64609" y1="97319" x2="74063" y2="84484"/>
                        <a14:foregroundMark x1="39063" y1="18522" x2="26641" y2="48091"/>
                        <a14:foregroundMark x1="26641" y1="48091" x2="26641" y2="49634"/>
                        <a14:foregroundMark x1="52891" y1="12510" x2="44922" y2="15516"/>
                        <a14:foregroundMark x1="28828" y1="38262" x2="26641" y2="63282"/>
                        <a14:foregroundMark x1="26641" y1="63282" x2="26641" y2="61738"/>
                        <a14:foregroundMark x1="35391" y1="71568" x2="82813" y2="70106"/>
                        <a14:foregroundMark x1="63125" y1="22340" x2="80625" y2="68562"/>
                        <a14:foregroundMark x1="36875" y1="72380" x2="55859" y2="75386"/>
                        <a14:foregroundMark x1="48516" y1="51097" x2="44922" y2="76117"/>
                        <a14:foregroundMark x1="44922" y1="76117" x2="44922" y2="76117"/>
                        <a14:foregroundMark x1="25938" y1="38262" x2="21563" y2="54184"/>
                        <a14:foregroundMark x1="13594" y1="68562" x2="31797" y2="71568"/>
                        <a14:foregroundMark x1="71172" y1="78392" x2="57578" y2="98700"/>
                        <a14:foregroundMark x1="57578" y1="98700" x2="36172" y2="92201"/>
                        <a14:foregroundMark x1="36172" y1="92201" x2="28125" y2="81478"/>
                        <a14:foregroundMark x1="52188" y1="51909" x2="73359" y2="65556"/>
                        <a14:foregroundMark x1="73359" y1="65556" x2="73359" y2="67019"/>
                        <a14:foregroundMark x1="54375" y1="13972" x2="72578" y2="32169"/>
                        <a14:foregroundMark x1="83516" y1="26889" x2="95938" y2="52640"/>
                        <a14:foregroundMark x1="5547" y1="51097" x2="38516" y2="85946"/>
                        <a14:foregroundMark x1="38516" y1="85946" x2="40547" y2="85946"/>
                        <a14:foregroundMark x1="4844" y1="58733" x2="10625" y2="76929"/>
                        <a14:foregroundMark x1="39063" y1="67831" x2="36875" y2="82210"/>
                        <a14:foregroundMark x1="64609" y1="62470" x2="38203" y2="66450"/>
                        <a14:foregroundMark x1="38203" y1="66450" x2="49141" y2="83997"/>
                        <a14:foregroundMark x1="49141" y1="83997" x2="63828" y2="64013"/>
                        <a14:foregroundMark x1="63828" y1="64013" x2="73359" y2="73842"/>
                        <a14:foregroundMark x1="65313" y1="71568" x2="61641" y2="90496"/>
                        <a14:foregroundMark x1="37578" y1="67831" x2="33984" y2="89358"/>
                        <a14:foregroundMark x1="33984" y1="89358" x2="33984" y2="89033"/>
                        <a14:foregroundMark x1="38359" y1="57189" x2="59609" y2="63282"/>
                        <a14:foregroundMark x1="59609" y1="63282" x2="60234" y2="63282"/>
                        <a14:foregroundMark x1="32500" y1="62470" x2="40547" y2="66288"/>
                        <a14:foregroundMark x1="53672" y1="48091" x2="53672" y2="73842"/>
                        <a14:foregroundMark x1="53672" y1="73842" x2="53672" y2="73842"/>
                        <a14:foregroundMark x1="41953" y1="61738" x2="58750" y2="61738"/>
                        <a14:foregroundMark x1="28828" y1="89764" x2="48125" y2="97969"/>
                        <a14:foregroundMark x1="48125" y1="97969" x2="71875" y2="84484"/>
                        <a14:foregroundMark x1="71875" y1="84484" x2="65313" y2="96588"/>
                        <a14:foregroundMark x1="26641" y1="92039" x2="62969" y2="96263"/>
                        <a14:foregroundMark x1="62969" y1="96263" x2="75547" y2="93582"/>
                        <a14:foregroundMark x1="26641" y1="92770" x2="54063" y2="98538"/>
                        <a14:foregroundMark x1="54063" y1="98538" x2="73750" y2="95532"/>
                        <a14:foregroundMark x1="73750" y1="95532" x2="75547" y2="94314"/>
                        <a14:foregroundMark x1="28125" y1="94314" x2="62813" y2="97969"/>
                        <a14:foregroundMark x1="62813" y1="97969" x2="74766" y2="93582"/>
                        <a14:foregroundMark x1="30312" y1="95857" x2="72734" y2="99594"/>
                        <a14:foregroundMark x1="72734" y1="99594" x2="76250" y2="95045"/>
                        <a14:foregroundMark x1="23750" y1="92039" x2="46328" y2="97319"/>
                        <a14:foregroundMark x1="36172" y1="96588" x2="44141" y2="98863"/>
                        <a14:foregroundMark x1="16484" y1="23883" x2="10625" y2="29894"/>
                        <a14:foregroundMark x1="2656" y1="53371" x2="21406" y2="93989"/>
                        <a14:foregroundMark x1="21406" y1="93989" x2="33984" y2="99594"/>
                        <a14:backgroundMark x1="12109" y1="21608" x2="12109" y2="21608"/>
                        <a14:backgroundMark x1="12109" y1="21608" x2="12109" y2="21608"/>
                        <a14:backgroundMark x1="12109" y1="21608" x2="5547" y2="27620"/>
                        <a14:backgroundMark x1="12812" y1="20796" x2="12109" y2="20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080" y="9790059"/>
            <a:ext cx="1769040" cy="1701319"/>
          </a:xfrm>
        </p:spPr>
      </p:pic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BA1572-B777-408B-8B67-01392A37E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262" y="11865189"/>
            <a:ext cx="9442937" cy="681567"/>
          </a:xfrm>
        </p:spPr>
        <p:txBody>
          <a:bodyPr/>
          <a:lstStyle/>
          <a:p>
            <a:r>
              <a:rPr lang="pt-BR" sz="2400" dirty="0">
                <a:latin typeface="Impact" panose="020B0806030902050204" pitchFamily="34" charset="0"/>
              </a:rPr>
              <a:t>Liga dos Prompts por Regiane Ferreira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F5D2B791-A298-4DC1-95B7-336F002A2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z="2400" smtClean="0">
                <a:latin typeface="Impact" panose="020B0806030902050204" pitchFamily="34" charset="0"/>
              </a:rPr>
              <a:t>24</a:t>
            </a:fld>
            <a:endParaRPr lang="pt-BR" sz="24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410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uxograma: Documento 6">
            <a:extLst>
              <a:ext uri="{FF2B5EF4-FFF2-40B4-BE49-F238E27FC236}">
                <a16:creationId xmlns:a16="http://schemas.microsoft.com/office/drawing/2014/main" id="{807E8D25-4A40-4105-AF8D-CF6623BFFCCB}"/>
              </a:ext>
            </a:extLst>
          </p:cNvPr>
          <p:cNvSpPr/>
          <p:nvPr/>
        </p:nvSpPr>
        <p:spPr>
          <a:xfrm rot="10609890">
            <a:off x="-370558" y="8215343"/>
            <a:ext cx="11221548" cy="5244268"/>
          </a:xfrm>
          <a:prstGeom prst="flowChartDocument">
            <a:avLst/>
          </a:prstGeom>
          <a:solidFill>
            <a:srgbClr val="081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9B46BBF5-C137-42C0-97DE-90C93196F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092" y="3163604"/>
            <a:ext cx="1331601" cy="1280626"/>
          </a:xfr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BD7EED8-5BBB-40C7-BAED-9964D01548F7}"/>
              </a:ext>
            </a:extLst>
          </p:cNvPr>
          <p:cNvSpPr txBox="1"/>
          <p:nvPr/>
        </p:nvSpPr>
        <p:spPr>
          <a:xfrm>
            <a:off x="1723292" y="9495692"/>
            <a:ext cx="7033846" cy="1019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CC9AF34-3C11-4A6B-8541-EEBA058AA045}"/>
              </a:ext>
            </a:extLst>
          </p:cNvPr>
          <p:cNvSpPr txBox="1"/>
          <p:nvPr/>
        </p:nvSpPr>
        <p:spPr>
          <a:xfrm>
            <a:off x="1257080" y="3311698"/>
            <a:ext cx="72980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3200" dirty="0"/>
          </a:p>
          <a:p>
            <a:pPr algn="just"/>
            <a:r>
              <a:rPr lang="pt-BR" sz="3200" dirty="0"/>
              <a:t>               </a:t>
            </a:r>
            <a:endParaRPr lang="pt-BR" sz="3200" i="1" dirty="0"/>
          </a:p>
          <a:p>
            <a:endParaRPr lang="pt-BR" sz="32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23245F9-E95B-4681-984B-B61013DEC024}"/>
              </a:ext>
            </a:extLst>
          </p:cNvPr>
          <p:cNvSpPr txBox="1"/>
          <p:nvPr/>
        </p:nvSpPr>
        <p:spPr>
          <a:xfrm>
            <a:off x="0" y="2861384"/>
            <a:ext cx="960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rgbClr val="1579AA"/>
                </a:solidFill>
                <a:latin typeface="Impact" panose="020B0806030902050204" pitchFamily="34" charset="0"/>
              </a:rPr>
              <a:t>CRIE!</a:t>
            </a:r>
          </a:p>
        </p:txBody>
      </p:sp>
      <p:pic>
        <p:nvPicPr>
          <p:cNvPr id="10" name="Espaço Reservado para Conteúdo 11">
            <a:extLst>
              <a:ext uri="{FF2B5EF4-FFF2-40B4-BE49-F238E27FC236}">
                <a16:creationId xmlns:a16="http://schemas.microsoft.com/office/drawing/2014/main" id="{A8EDCB9F-E9B2-4736-8F82-AB46A3255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892" y="5619588"/>
            <a:ext cx="1331601" cy="1280626"/>
          </a:xfrm>
          <a:prstGeom prst="rect">
            <a:avLst/>
          </a:prstGeom>
        </p:spPr>
      </p:pic>
      <p:pic>
        <p:nvPicPr>
          <p:cNvPr id="11" name="Espaço Reservado para Conteúdo 11">
            <a:extLst>
              <a:ext uri="{FF2B5EF4-FFF2-40B4-BE49-F238E27FC236}">
                <a16:creationId xmlns:a16="http://schemas.microsoft.com/office/drawing/2014/main" id="{19642329-A737-4678-B725-966B2ACF1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80" b="99594" l="2656" r="99375">
                        <a14:foregroundMark x1="22266" y1="25345" x2="9219" y2="69293"/>
                        <a14:foregroundMark x1="9219" y1="69293" x2="9219" y2="69293"/>
                        <a14:foregroundMark x1="54375" y1="19334" x2="56563" y2="67831"/>
                        <a14:foregroundMark x1="50000" y1="25345" x2="76953" y2="72380"/>
                        <a14:foregroundMark x1="55078" y1="13241" x2="97344" y2="30626"/>
                        <a14:foregroundMark x1="97344" y1="30626" x2="99531" y2="30626"/>
                        <a14:foregroundMark x1="39766" y1="13972" x2="11250" y2="25833"/>
                        <a14:foregroundMark x1="11250" y1="25833" x2="10625" y2="27620"/>
                        <a14:foregroundMark x1="10625" y1="35987" x2="9922" y2="71568"/>
                        <a14:foregroundMark x1="9922" y1="71568" x2="58438" y2="88708"/>
                        <a14:foregroundMark x1="58438" y1="88708" x2="63125" y2="89033"/>
                        <a14:foregroundMark x1="58047" y1="32169" x2="66016" y2="56296"/>
                        <a14:foregroundMark x1="66016" y1="56296" x2="66016" y2="62470"/>
                        <a14:foregroundMark x1="51484" y1="32169" x2="48516" y2="54590"/>
                        <a14:foregroundMark x1="48516" y1="54590" x2="49297" y2="60195"/>
                        <a14:foregroundMark x1="51484" y1="51097" x2="78047" y2="50366"/>
                        <a14:foregroundMark x1="78047" y1="50366" x2="78438" y2="50366"/>
                        <a14:foregroundMark x1="54375" y1="15516" x2="66016" y2="31438"/>
                        <a14:foregroundMark x1="32500" y1="26889" x2="46328" y2="20065"/>
                        <a14:foregroundMark x1="26641" y1="51097" x2="17969" y2="71568"/>
                        <a14:foregroundMark x1="17969" y1="71568" x2="17969" y2="71568"/>
                        <a14:foregroundMark x1="7031" y1="41998" x2="15000" y2="76604"/>
                        <a14:foregroundMark x1="15000" y1="76604" x2="15781" y2="76929"/>
                        <a14:foregroundMark x1="35391" y1="26889" x2="28828" y2="45085"/>
                        <a14:foregroundMark x1="45625" y1="45085" x2="39063" y2="70106"/>
                        <a14:foregroundMark x1="55078" y1="62470" x2="71172" y2="74655"/>
                        <a14:foregroundMark x1="31797" y1="23071" x2="21406" y2="49634"/>
                        <a14:foregroundMark x1="21406" y1="49634" x2="25234" y2="55646"/>
                        <a14:foregroundMark x1="49297" y1="14785" x2="71172" y2="26239"/>
                        <a14:foregroundMark x1="71172" y1="26239" x2="71172" y2="30626"/>
                        <a14:foregroundMark x1="4844" y1="42811" x2="9297" y2="65963"/>
                        <a14:foregroundMark x1="9297" y1="65963" x2="20391" y2="88221"/>
                        <a14:foregroundMark x1="20391" y1="88221" x2="39766" y2="92364"/>
                        <a14:foregroundMark x1="39766" y1="92364" x2="68516" y2="87977"/>
                        <a14:foregroundMark x1="68516" y1="87977" x2="76250" y2="84484"/>
                        <a14:foregroundMark x1="53672" y1="10967" x2="78750" y2="13810"/>
                        <a14:foregroundMark x1="78750" y1="13810" x2="95469" y2="55646"/>
                        <a14:foregroundMark x1="95469" y1="55646" x2="88594" y2="74655"/>
                        <a14:foregroundMark x1="44141" y1="8692" x2="70078" y2="15678"/>
                        <a14:foregroundMark x1="70078" y1="15678" x2="77734" y2="20796"/>
                        <a14:foregroundMark x1="12125" y1="20822" x2="11406" y2="21121"/>
                        <a14:foregroundMark x1="37578" y1="10236" x2="12686" y2="20589"/>
                        <a14:foregroundMark x1="10175" y1="25658" x2="5938" y2="41267"/>
                        <a14:foregroundMark x1="5938" y1="41267" x2="5547" y2="41267"/>
                        <a14:foregroundMark x1="33984" y1="17059" x2="73359" y2="19334"/>
                        <a14:foregroundMark x1="41953" y1="7961" x2="62109" y2="10967"/>
                        <a14:foregroundMark x1="62109" y1="10967" x2="64609" y2="12510"/>
                        <a14:foregroundMark x1="72578" y1="35175" x2="85703" y2="71568"/>
                        <a14:foregroundMark x1="76250" y1="47360" x2="87188" y2="64013"/>
                        <a14:foregroundMark x1="79141" y1="52640" x2="85313" y2="79935"/>
                        <a14:foregroundMark x1="85313" y1="79935" x2="85703" y2="79935"/>
                        <a14:foregroundMark x1="28125" y1="33712" x2="28125" y2="61007"/>
                        <a14:foregroundMark x1="28125" y1="61007" x2="28125" y2="61007"/>
                        <a14:foregroundMark x1="36172" y1="71568" x2="67500" y2="65556"/>
                        <a14:foregroundMark x1="67500" y1="65556" x2="68984" y2="64744"/>
                        <a14:foregroundMark x1="85000" y1="22340" x2="98828" y2="45085"/>
                        <a14:foregroundMark x1="81328" y1="20796" x2="79609" y2="47929"/>
                        <a14:foregroundMark x1="79609" y1="47929" x2="64609" y2="97319"/>
                        <a14:foregroundMark x1="64609" y1="97319" x2="74063" y2="84484"/>
                        <a14:foregroundMark x1="39063" y1="18522" x2="26641" y2="48091"/>
                        <a14:foregroundMark x1="26641" y1="48091" x2="26641" y2="49634"/>
                        <a14:foregroundMark x1="52891" y1="12510" x2="44922" y2="15516"/>
                        <a14:foregroundMark x1="28828" y1="38262" x2="26641" y2="63282"/>
                        <a14:foregroundMark x1="26641" y1="63282" x2="26641" y2="61738"/>
                        <a14:foregroundMark x1="35391" y1="71568" x2="82813" y2="70106"/>
                        <a14:foregroundMark x1="63125" y1="22340" x2="80625" y2="68562"/>
                        <a14:foregroundMark x1="36875" y1="72380" x2="55859" y2="75386"/>
                        <a14:foregroundMark x1="48516" y1="51097" x2="44922" y2="76117"/>
                        <a14:foregroundMark x1="44922" y1="76117" x2="44922" y2="76117"/>
                        <a14:foregroundMark x1="25938" y1="38262" x2="21563" y2="54184"/>
                        <a14:foregroundMark x1="13594" y1="68562" x2="31797" y2="71568"/>
                        <a14:foregroundMark x1="71172" y1="78392" x2="57578" y2="98700"/>
                        <a14:foregroundMark x1="57578" y1="98700" x2="36172" y2="92201"/>
                        <a14:foregroundMark x1="36172" y1="92201" x2="28125" y2="81478"/>
                        <a14:foregroundMark x1="52188" y1="51909" x2="73359" y2="65556"/>
                        <a14:foregroundMark x1="73359" y1="65556" x2="73359" y2="67019"/>
                        <a14:foregroundMark x1="54375" y1="13972" x2="72578" y2="32169"/>
                        <a14:foregroundMark x1="83516" y1="26889" x2="95938" y2="52640"/>
                        <a14:foregroundMark x1="5547" y1="51097" x2="38516" y2="85946"/>
                        <a14:foregroundMark x1="38516" y1="85946" x2="40547" y2="85946"/>
                        <a14:foregroundMark x1="4844" y1="58733" x2="10625" y2="76929"/>
                        <a14:foregroundMark x1="39063" y1="67831" x2="36875" y2="82210"/>
                        <a14:foregroundMark x1="64609" y1="62470" x2="38203" y2="66450"/>
                        <a14:foregroundMark x1="38203" y1="66450" x2="49141" y2="83997"/>
                        <a14:foregroundMark x1="49141" y1="83997" x2="63828" y2="64013"/>
                        <a14:foregroundMark x1="63828" y1="64013" x2="73359" y2="73842"/>
                        <a14:foregroundMark x1="65313" y1="71568" x2="61641" y2="90496"/>
                        <a14:foregroundMark x1="37578" y1="67831" x2="33984" y2="89358"/>
                        <a14:foregroundMark x1="33984" y1="89358" x2="33984" y2="89033"/>
                        <a14:foregroundMark x1="38359" y1="57189" x2="59609" y2="63282"/>
                        <a14:foregroundMark x1="59609" y1="63282" x2="60234" y2="63282"/>
                        <a14:foregroundMark x1="32500" y1="62470" x2="40547" y2="66288"/>
                        <a14:foregroundMark x1="53672" y1="48091" x2="53672" y2="73842"/>
                        <a14:foregroundMark x1="53672" y1="73842" x2="53672" y2="73842"/>
                        <a14:foregroundMark x1="41953" y1="61738" x2="58750" y2="61738"/>
                        <a14:foregroundMark x1="28828" y1="89764" x2="48125" y2="97969"/>
                        <a14:foregroundMark x1="48125" y1="97969" x2="71875" y2="84484"/>
                        <a14:foregroundMark x1="71875" y1="84484" x2="65313" y2="96588"/>
                        <a14:foregroundMark x1="26641" y1="92039" x2="62969" y2="96263"/>
                        <a14:foregroundMark x1="62969" y1="96263" x2="75547" y2="93582"/>
                        <a14:foregroundMark x1="26641" y1="92770" x2="54063" y2="98538"/>
                        <a14:foregroundMark x1="54063" y1="98538" x2="73750" y2="95532"/>
                        <a14:foregroundMark x1="73750" y1="95532" x2="75547" y2="94314"/>
                        <a14:foregroundMark x1="28125" y1="94314" x2="62813" y2="97969"/>
                        <a14:foregroundMark x1="62813" y1="97969" x2="74766" y2="93582"/>
                        <a14:foregroundMark x1="30312" y1="95857" x2="72734" y2="99594"/>
                        <a14:foregroundMark x1="72734" y1="99594" x2="76250" y2="95045"/>
                        <a14:foregroundMark x1="23750" y1="92039" x2="46328" y2="97319"/>
                        <a14:foregroundMark x1="36172" y1="96588" x2="44141" y2="98863"/>
                        <a14:foregroundMark x1="16484" y1="23883" x2="10625" y2="29894"/>
                        <a14:foregroundMark x1="2656" y1="53371" x2="21406" y2="93989"/>
                        <a14:foregroundMark x1="21406" y1="93989" x2="33984" y2="99594"/>
                        <a14:backgroundMark x1="12109" y1="21608" x2="12109" y2="21608"/>
                        <a14:backgroundMark x1="12109" y1="21608" x2="12109" y2="21608"/>
                        <a14:backgroundMark x1="12109" y1="21608" x2="5547" y2="27620"/>
                        <a14:backgroundMark x1="12812" y1="20796" x2="12109" y2="20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585" y="9986819"/>
            <a:ext cx="1769040" cy="1701319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393CA44-FB51-4557-881D-1577279D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11865189"/>
            <a:ext cx="9478108" cy="681567"/>
          </a:xfrm>
        </p:spPr>
        <p:txBody>
          <a:bodyPr/>
          <a:lstStyle/>
          <a:p>
            <a:r>
              <a:rPr lang="pt-BR" sz="2400" dirty="0">
                <a:solidFill>
                  <a:schemeClr val="bg1"/>
                </a:solidFill>
                <a:latin typeface="Impact" panose="020B0806030902050204" pitchFamily="34" charset="0"/>
              </a:rPr>
              <a:t>Liga dos Prompts por Regiane Ferreira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A001FA7F-A4F9-49F9-9451-800689858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z="2400" b="1" smtClean="0">
                <a:solidFill>
                  <a:schemeClr val="bg1"/>
                </a:solidFill>
                <a:latin typeface="Impact" panose="020B0806030902050204" pitchFamily="34" charset="0"/>
              </a:rPr>
              <a:t>25</a:t>
            </a:fld>
            <a:endParaRPr lang="pt-BR" sz="2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F1E642E-BBFF-4565-9470-08B416FFFF9E}"/>
              </a:ext>
            </a:extLst>
          </p:cNvPr>
          <p:cNvSpPr txBox="1"/>
          <p:nvPr/>
        </p:nvSpPr>
        <p:spPr>
          <a:xfrm>
            <a:off x="62754" y="4242120"/>
            <a:ext cx="960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rgbClr val="1579AA"/>
                </a:solidFill>
                <a:latin typeface="Impact" panose="020B0806030902050204" pitchFamily="34" charset="0"/>
              </a:rPr>
              <a:t>INVENTE!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1686D5D-5D59-4907-BA87-D69E2013D7D8}"/>
              </a:ext>
            </a:extLst>
          </p:cNvPr>
          <p:cNvSpPr txBox="1"/>
          <p:nvPr/>
        </p:nvSpPr>
        <p:spPr>
          <a:xfrm>
            <a:off x="105505" y="5659736"/>
            <a:ext cx="960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rgbClr val="1579AA"/>
                </a:solidFill>
                <a:latin typeface="Impact" panose="020B0806030902050204" pitchFamily="34" charset="0"/>
              </a:rPr>
              <a:t>DIVIRTA-SE!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DF80553-9D07-418D-82C4-3CF173DD0904}"/>
              </a:ext>
            </a:extLst>
          </p:cNvPr>
          <p:cNvSpPr/>
          <p:nvPr/>
        </p:nvSpPr>
        <p:spPr>
          <a:xfrm>
            <a:off x="10001" y="48068"/>
            <a:ext cx="9706705" cy="12423664"/>
          </a:xfrm>
          <a:prstGeom prst="rect">
            <a:avLst/>
          </a:prstGeom>
          <a:blipFill dpi="0" rotWithShape="1">
            <a:blip r:embed="rId5">
              <a:alphaModFix amt="2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1568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FBCC69D-F6F6-489E-96E9-8C59E76DF736}"/>
              </a:ext>
            </a:extLst>
          </p:cNvPr>
          <p:cNvSpPr/>
          <p:nvPr/>
        </p:nvSpPr>
        <p:spPr>
          <a:xfrm>
            <a:off x="-1" y="0"/>
            <a:ext cx="9601200" cy="12801600"/>
          </a:xfrm>
          <a:prstGeom prst="rect">
            <a:avLst/>
          </a:prstGeom>
          <a:solidFill>
            <a:srgbClr val="081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12548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99CE61C-CB63-4686-8E12-8CC6C031A866}"/>
              </a:ext>
            </a:extLst>
          </p:cNvPr>
          <p:cNvSpPr txBox="1"/>
          <p:nvPr/>
        </p:nvSpPr>
        <p:spPr>
          <a:xfrm>
            <a:off x="0" y="5162090"/>
            <a:ext cx="9601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AGRADECIMENTO</a:t>
            </a:r>
          </a:p>
        </p:txBody>
      </p:sp>
      <p:sp>
        <p:nvSpPr>
          <p:cNvPr id="4" name="Fluxograma: Documento 3">
            <a:extLst>
              <a:ext uri="{FF2B5EF4-FFF2-40B4-BE49-F238E27FC236}">
                <a16:creationId xmlns:a16="http://schemas.microsoft.com/office/drawing/2014/main" id="{CAA2A5D0-7F62-4FEE-9DC7-2607BDBC0E54}"/>
              </a:ext>
            </a:extLst>
          </p:cNvPr>
          <p:cNvSpPr/>
          <p:nvPr/>
        </p:nvSpPr>
        <p:spPr>
          <a:xfrm rot="10473735">
            <a:off x="-177128" y="8018583"/>
            <a:ext cx="11221548" cy="5244268"/>
          </a:xfrm>
          <a:prstGeom prst="flowChartDocumen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9B46BBF5-C137-42C0-97DE-90C93196F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80" b="99594" l="2656" r="99375">
                        <a14:foregroundMark x1="22266" y1="25345" x2="9219" y2="69293"/>
                        <a14:foregroundMark x1="9219" y1="69293" x2="9219" y2="69293"/>
                        <a14:foregroundMark x1="54375" y1="19334" x2="56563" y2="67831"/>
                        <a14:foregroundMark x1="50000" y1="25345" x2="76953" y2="72380"/>
                        <a14:foregroundMark x1="55078" y1="13241" x2="97344" y2="30626"/>
                        <a14:foregroundMark x1="97344" y1="30626" x2="99531" y2="30626"/>
                        <a14:foregroundMark x1="39766" y1="13972" x2="11250" y2="25833"/>
                        <a14:foregroundMark x1="11250" y1="25833" x2="10625" y2="27620"/>
                        <a14:foregroundMark x1="10625" y1="35987" x2="9922" y2="71568"/>
                        <a14:foregroundMark x1="9922" y1="71568" x2="58438" y2="88708"/>
                        <a14:foregroundMark x1="58438" y1="88708" x2="63125" y2="89033"/>
                        <a14:foregroundMark x1="58047" y1="32169" x2="66016" y2="56296"/>
                        <a14:foregroundMark x1="66016" y1="56296" x2="66016" y2="62470"/>
                        <a14:foregroundMark x1="51484" y1="32169" x2="48516" y2="54590"/>
                        <a14:foregroundMark x1="48516" y1="54590" x2="49297" y2="60195"/>
                        <a14:foregroundMark x1="51484" y1="51097" x2="78047" y2="50366"/>
                        <a14:foregroundMark x1="78047" y1="50366" x2="78438" y2="50366"/>
                        <a14:foregroundMark x1="54375" y1="15516" x2="66016" y2="31438"/>
                        <a14:foregroundMark x1="32500" y1="26889" x2="46328" y2="20065"/>
                        <a14:foregroundMark x1="26641" y1="51097" x2="17969" y2="71568"/>
                        <a14:foregroundMark x1="17969" y1="71568" x2="17969" y2="71568"/>
                        <a14:foregroundMark x1="7031" y1="41998" x2="15000" y2="76604"/>
                        <a14:foregroundMark x1="15000" y1="76604" x2="15781" y2="76929"/>
                        <a14:foregroundMark x1="35391" y1="26889" x2="28828" y2="45085"/>
                        <a14:foregroundMark x1="45625" y1="45085" x2="39063" y2="70106"/>
                        <a14:foregroundMark x1="55078" y1="62470" x2="71172" y2="74655"/>
                        <a14:foregroundMark x1="31797" y1="23071" x2="21406" y2="49634"/>
                        <a14:foregroundMark x1="21406" y1="49634" x2="25234" y2="55646"/>
                        <a14:foregroundMark x1="49297" y1="14785" x2="71172" y2="26239"/>
                        <a14:foregroundMark x1="71172" y1="26239" x2="71172" y2="30626"/>
                        <a14:foregroundMark x1="4844" y1="42811" x2="9297" y2="65963"/>
                        <a14:foregroundMark x1="9297" y1="65963" x2="20391" y2="88221"/>
                        <a14:foregroundMark x1="20391" y1="88221" x2="39766" y2="92364"/>
                        <a14:foregroundMark x1="39766" y1="92364" x2="68516" y2="87977"/>
                        <a14:foregroundMark x1="68516" y1="87977" x2="76250" y2="84484"/>
                        <a14:foregroundMark x1="53672" y1="10967" x2="78750" y2="13810"/>
                        <a14:foregroundMark x1="78750" y1="13810" x2="95469" y2="55646"/>
                        <a14:foregroundMark x1="95469" y1="55646" x2="88594" y2="74655"/>
                        <a14:foregroundMark x1="44141" y1="8692" x2="70078" y2="15678"/>
                        <a14:foregroundMark x1="70078" y1="15678" x2="77734" y2="20796"/>
                        <a14:foregroundMark x1="12125" y1="20822" x2="11406" y2="21121"/>
                        <a14:foregroundMark x1="37578" y1="10236" x2="12686" y2="20589"/>
                        <a14:foregroundMark x1="10175" y1="25658" x2="5938" y2="41267"/>
                        <a14:foregroundMark x1="5938" y1="41267" x2="5547" y2="41267"/>
                        <a14:foregroundMark x1="33984" y1="17059" x2="73359" y2="19334"/>
                        <a14:foregroundMark x1="41953" y1="7961" x2="62109" y2="10967"/>
                        <a14:foregroundMark x1="62109" y1="10967" x2="64609" y2="12510"/>
                        <a14:foregroundMark x1="72578" y1="35175" x2="85703" y2="71568"/>
                        <a14:foregroundMark x1="76250" y1="47360" x2="87188" y2="64013"/>
                        <a14:foregroundMark x1="79141" y1="52640" x2="85313" y2="79935"/>
                        <a14:foregroundMark x1="85313" y1="79935" x2="85703" y2="79935"/>
                        <a14:foregroundMark x1="28125" y1="33712" x2="28125" y2="61007"/>
                        <a14:foregroundMark x1="28125" y1="61007" x2="28125" y2="61007"/>
                        <a14:foregroundMark x1="36172" y1="71568" x2="67500" y2="65556"/>
                        <a14:foregroundMark x1="67500" y1="65556" x2="68984" y2="64744"/>
                        <a14:foregroundMark x1="85000" y1="22340" x2="98828" y2="45085"/>
                        <a14:foregroundMark x1="81328" y1="20796" x2="79609" y2="47929"/>
                        <a14:foregroundMark x1="79609" y1="47929" x2="64609" y2="97319"/>
                        <a14:foregroundMark x1="64609" y1="97319" x2="74063" y2="84484"/>
                        <a14:foregroundMark x1="39063" y1="18522" x2="26641" y2="48091"/>
                        <a14:foregroundMark x1="26641" y1="48091" x2="26641" y2="49634"/>
                        <a14:foregroundMark x1="52891" y1="12510" x2="44922" y2="15516"/>
                        <a14:foregroundMark x1="28828" y1="38262" x2="26641" y2="63282"/>
                        <a14:foregroundMark x1="26641" y1="63282" x2="26641" y2="61738"/>
                        <a14:foregroundMark x1="35391" y1="71568" x2="82813" y2="70106"/>
                        <a14:foregroundMark x1="63125" y1="22340" x2="80625" y2="68562"/>
                        <a14:foregroundMark x1="36875" y1="72380" x2="55859" y2="75386"/>
                        <a14:foregroundMark x1="48516" y1="51097" x2="44922" y2="76117"/>
                        <a14:foregroundMark x1="44922" y1="76117" x2="44922" y2="76117"/>
                        <a14:foregroundMark x1="25938" y1="38262" x2="21563" y2="54184"/>
                        <a14:foregroundMark x1="13594" y1="68562" x2="31797" y2="71568"/>
                        <a14:foregroundMark x1="71172" y1="78392" x2="57578" y2="98700"/>
                        <a14:foregroundMark x1="57578" y1="98700" x2="36172" y2="92201"/>
                        <a14:foregroundMark x1="36172" y1="92201" x2="28125" y2="81478"/>
                        <a14:foregroundMark x1="52188" y1="51909" x2="73359" y2="65556"/>
                        <a14:foregroundMark x1="73359" y1="65556" x2="73359" y2="67019"/>
                        <a14:foregroundMark x1="54375" y1="13972" x2="72578" y2="32169"/>
                        <a14:foregroundMark x1="83516" y1="26889" x2="95938" y2="52640"/>
                        <a14:foregroundMark x1="5547" y1="51097" x2="38516" y2="85946"/>
                        <a14:foregroundMark x1="38516" y1="85946" x2="40547" y2="85946"/>
                        <a14:foregroundMark x1="4844" y1="58733" x2="10625" y2="76929"/>
                        <a14:foregroundMark x1="39063" y1="67831" x2="36875" y2="82210"/>
                        <a14:foregroundMark x1="64609" y1="62470" x2="38203" y2="66450"/>
                        <a14:foregroundMark x1="38203" y1="66450" x2="49141" y2="83997"/>
                        <a14:foregroundMark x1="49141" y1="83997" x2="63828" y2="64013"/>
                        <a14:foregroundMark x1="63828" y1="64013" x2="73359" y2="73842"/>
                        <a14:foregroundMark x1="65313" y1="71568" x2="61641" y2="90496"/>
                        <a14:foregroundMark x1="37578" y1="67831" x2="33984" y2="89358"/>
                        <a14:foregroundMark x1="33984" y1="89358" x2="33984" y2="89033"/>
                        <a14:foregroundMark x1="38359" y1="57189" x2="59609" y2="63282"/>
                        <a14:foregroundMark x1="59609" y1="63282" x2="60234" y2="63282"/>
                        <a14:foregroundMark x1="32500" y1="62470" x2="40547" y2="66288"/>
                        <a14:foregroundMark x1="53672" y1="48091" x2="53672" y2="73842"/>
                        <a14:foregroundMark x1="53672" y1="73842" x2="53672" y2="73842"/>
                        <a14:foregroundMark x1="41953" y1="61738" x2="58750" y2="61738"/>
                        <a14:foregroundMark x1="28828" y1="89764" x2="48125" y2="97969"/>
                        <a14:foregroundMark x1="48125" y1="97969" x2="71875" y2="84484"/>
                        <a14:foregroundMark x1="71875" y1="84484" x2="65313" y2="96588"/>
                        <a14:foregroundMark x1="26641" y1="92039" x2="62969" y2="96263"/>
                        <a14:foregroundMark x1="62969" y1="96263" x2="75547" y2="93582"/>
                        <a14:foregroundMark x1="26641" y1="92770" x2="54063" y2="98538"/>
                        <a14:foregroundMark x1="54063" y1="98538" x2="73750" y2="95532"/>
                        <a14:foregroundMark x1="73750" y1="95532" x2="75547" y2="94314"/>
                        <a14:foregroundMark x1="28125" y1="94314" x2="62813" y2="97969"/>
                        <a14:foregroundMark x1="62813" y1="97969" x2="74766" y2="93582"/>
                        <a14:foregroundMark x1="30312" y1="95857" x2="72734" y2="99594"/>
                        <a14:foregroundMark x1="72734" y1="99594" x2="76250" y2="95045"/>
                        <a14:foregroundMark x1="23750" y1="92039" x2="46328" y2="97319"/>
                        <a14:foregroundMark x1="36172" y1="96588" x2="44141" y2="98863"/>
                        <a14:foregroundMark x1="16484" y1="23883" x2="10625" y2="29894"/>
                        <a14:foregroundMark x1="2656" y1="53371" x2="21406" y2="93989"/>
                        <a14:foregroundMark x1="21406" y1="93989" x2="33984" y2="99594"/>
                        <a14:backgroundMark x1="12109" y1="21608" x2="12109" y2="21608"/>
                        <a14:backgroundMark x1="12109" y1="21608" x2="12109" y2="21608"/>
                        <a14:backgroundMark x1="12109" y1="21608" x2="5547" y2="27620"/>
                        <a14:backgroundMark x1="12812" y1="20796" x2="12109" y2="20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080" y="9790059"/>
            <a:ext cx="1769040" cy="1701319"/>
          </a:xfrm>
        </p:spPr>
      </p:pic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BA1572-B777-408B-8B67-01392A37E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262" y="11865189"/>
            <a:ext cx="9442937" cy="681567"/>
          </a:xfrm>
        </p:spPr>
        <p:txBody>
          <a:bodyPr/>
          <a:lstStyle/>
          <a:p>
            <a:r>
              <a:rPr lang="pt-BR" sz="2400" dirty="0">
                <a:latin typeface="Impact" panose="020B0806030902050204" pitchFamily="34" charset="0"/>
              </a:rPr>
              <a:t>Liga dos Prompts por Regiane Ferreira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F5D2B791-A298-4DC1-95B7-336F002A2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z="2400" smtClean="0">
                <a:latin typeface="Impact" panose="020B0806030902050204" pitchFamily="34" charset="0"/>
              </a:rPr>
              <a:t>26</a:t>
            </a:fld>
            <a:endParaRPr lang="pt-BR" sz="24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069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uxograma: Documento 6">
            <a:extLst>
              <a:ext uri="{FF2B5EF4-FFF2-40B4-BE49-F238E27FC236}">
                <a16:creationId xmlns:a16="http://schemas.microsoft.com/office/drawing/2014/main" id="{901D89C7-9A81-4350-A1A8-BA3FBFB2F33A}"/>
              </a:ext>
            </a:extLst>
          </p:cNvPr>
          <p:cNvSpPr/>
          <p:nvPr/>
        </p:nvSpPr>
        <p:spPr>
          <a:xfrm rot="10609890">
            <a:off x="-370560" y="8068688"/>
            <a:ext cx="11221548" cy="5244268"/>
          </a:xfrm>
          <a:prstGeom prst="flowChartDocument">
            <a:avLst/>
          </a:prstGeom>
          <a:solidFill>
            <a:srgbClr val="081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BD7EED8-5BBB-40C7-BAED-9964D01548F7}"/>
              </a:ext>
            </a:extLst>
          </p:cNvPr>
          <p:cNvSpPr txBox="1"/>
          <p:nvPr/>
        </p:nvSpPr>
        <p:spPr>
          <a:xfrm>
            <a:off x="1723292" y="9345922"/>
            <a:ext cx="7033846" cy="1019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2E355CF-3292-42C2-ACFD-904449DCCD5D}"/>
              </a:ext>
            </a:extLst>
          </p:cNvPr>
          <p:cNvSpPr txBox="1"/>
          <p:nvPr/>
        </p:nvSpPr>
        <p:spPr>
          <a:xfrm>
            <a:off x="-70337" y="826689"/>
            <a:ext cx="967153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1579AA"/>
                </a:solidFill>
                <a:latin typeface="Impact" panose="020B0806030902050204" pitchFamily="34" charset="0"/>
              </a:rPr>
              <a:t>AGRADECIMENTO</a:t>
            </a:r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23245F9-E95B-4681-984B-B61013DEC024}"/>
              </a:ext>
            </a:extLst>
          </p:cNvPr>
          <p:cNvSpPr txBox="1"/>
          <p:nvPr/>
        </p:nvSpPr>
        <p:spPr>
          <a:xfrm>
            <a:off x="52752" y="1833462"/>
            <a:ext cx="9601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rgbClr val="1579AA"/>
                </a:solidFill>
                <a:latin typeface="Impact" panose="020B0806030902050204" pitchFamily="34" charset="0"/>
              </a:rPr>
              <a:t>MUITO OBRIGADA,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8DE4560-5A25-4E12-9BE3-8AF3E692C86D}"/>
              </a:ext>
            </a:extLst>
          </p:cNvPr>
          <p:cNvSpPr txBox="1"/>
          <p:nvPr/>
        </p:nvSpPr>
        <p:spPr>
          <a:xfrm>
            <a:off x="-8793" y="3407582"/>
            <a:ext cx="9548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1579AA"/>
                </a:solidFill>
                <a:latin typeface="Impact" panose="020B0806030902050204" pitchFamily="34" charset="0"/>
              </a:rPr>
              <a:t>POR ESTAR AQUI. </a:t>
            </a:r>
          </a:p>
        </p:txBody>
      </p:sp>
      <p:pic>
        <p:nvPicPr>
          <p:cNvPr id="10" name="Espaço Reservado para Conteúdo 11">
            <a:extLst>
              <a:ext uri="{FF2B5EF4-FFF2-40B4-BE49-F238E27FC236}">
                <a16:creationId xmlns:a16="http://schemas.microsoft.com/office/drawing/2014/main" id="{C7B24ACB-B5E7-4786-9872-7CF599DE1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80" b="99594" l="2656" r="99375">
                        <a14:foregroundMark x1="22266" y1="25345" x2="9219" y2="69293"/>
                        <a14:foregroundMark x1="9219" y1="69293" x2="9219" y2="69293"/>
                        <a14:foregroundMark x1="54375" y1="19334" x2="56563" y2="67831"/>
                        <a14:foregroundMark x1="50000" y1="25345" x2="76953" y2="72380"/>
                        <a14:foregroundMark x1="55078" y1="13241" x2="97344" y2="30626"/>
                        <a14:foregroundMark x1="97344" y1="30626" x2="99531" y2="30626"/>
                        <a14:foregroundMark x1="39766" y1="13972" x2="11250" y2="25833"/>
                        <a14:foregroundMark x1="11250" y1="25833" x2="10625" y2="27620"/>
                        <a14:foregroundMark x1="10625" y1="35987" x2="9922" y2="71568"/>
                        <a14:foregroundMark x1="9922" y1="71568" x2="58438" y2="88708"/>
                        <a14:foregroundMark x1="58438" y1="88708" x2="63125" y2="89033"/>
                        <a14:foregroundMark x1="58047" y1="32169" x2="66016" y2="56296"/>
                        <a14:foregroundMark x1="66016" y1="56296" x2="66016" y2="62470"/>
                        <a14:foregroundMark x1="51484" y1="32169" x2="48516" y2="54590"/>
                        <a14:foregroundMark x1="48516" y1="54590" x2="49297" y2="60195"/>
                        <a14:foregroundMark x1="51484" y1="51097" x2="78047" y2="50366"/>
                        <a14:foregroundMark x1="78047" y1="50366" x2="78438" y2="50366"/>
                        <a14:foregroundMark x1="54375" y1="15516" x2="66016" y2="31438"/>
                        <a14:foregroundMark x1="32500" y1="26889" x2="46328" y2="20065"/>
                        <a14:foregroundMark x1="26641" y1="51097" x2="17969" y2="71568"/>
                        <a14:foregroundMark x1="17969" y1="71568" x2="17969" y2="71568"/>
                        <a14:foregroundMark x1="7031" y1="41998" x2="15000" y2="76604"/>
                        <a14:foregroundMark x1="15000" y1="76604" x2="15781" y2="76929"/>
                        <a14:foregroundMark x1="35391" y1="26889" x2="28828" y2="45085"/>
                        <a14:foregroundMark x1="45625" y1="45085" x2="39063" y2="70106"/>
                        <a14:foregroundMark x1="55078" y1="62470" x2="71172" y2="74655"/>
                        <a14:foregroundMark x1="31797" y1="23071" x2="21406" y2="49634"/>
                        <a14:foregroundMark x1="21406" y1="49634" x2="25234" y2="55646"/>
                        <a14:foregroundMark x1="49297" y1="14785" x2="71172" y2="26239"/>
                        <a14:foregroundMark x1="71172" y1="26239" x2="71172" y2="30626"/>
                        <a14:foregroundMark x1="4844" y1="42811" x2="9297" y2="65963"/>
                        <a14:foregroundMark x1="9297" y1="65963" x2="20391" y2="88221"/>
                        <a14:foregroundMark x1="20391" y1="88221" x2="39766" y2="92364"/>
                        <a14:foregroundMark x1="39766" y1="92364" x2="68516" y2="87977"/>
                        <a14:foregroundMark x1="68516" y1="87977" x2="76250" y2="84484"/>
                        <a14:foregroundMark x1="53672" y1="10967" x2="78750" y2="13810"/>
                        <a14:foregroundMark x1="78750" y1="13810" x2="95469" y2="55646"/>
                        <a14:foregroundMark x1="95469" y1="55646" x2="88594" y2="74655"/>
                        <a14:foregroundMark x1="44141" y1="8692" x2="70078" y2="15678"/>
                        <a14:foregroundMark x1="70078" y1="15678" x2="77734" y2="20796"/>
                        <a14:foregroundMark x1="12125" y1="20822" x2="11406" y2="21121"/>
                        <a14:foregroundMark x1="37578" y1="10236" x2="12686" y2="20589"/>
                        <a14:foregroundMark x1="10175" y1="25658" x2="5938" y2="41267"/>
                        <a14:foregroundMark x1="5938" y1="41267" x2="5547" y2="41267"/>
                        <a14:foregroundMark x1="33984" y1="17059" x2="73359" y2="19334"/>
                        <a14:foregroundMark x1="41953" y1="7961" x2="62109" y2="10967"/>
                        <a14:foregroundMark x1="62109" y1="10967" x2="64609" y2="12510"/>
                        <a14:foregroundMark x1="72578" y1="35175" x2="85703" y2="71568"/>
                        <a14:foregroundMark x1="76250" y1="47360" x2="87188" y2="64013"/>
                        <a14:foregroundMark x1="79141" y1="52640" x2="85313" y2="79935"/>
                        <a14:foregroundMark x1="85313" y1="79935" x2="85703" y2="79935"/>
                        <a14:foregroundMark x1="28125" y1="33712" x2="28125" y2="61007"/>
                        <a14:foregroundMark x1="28125" y1="61007" x2="28125" y2="61007"/>
                        <a14:foregroundMark x1="36172" y1="71568" x2="67500" y2="65556"/>
                        <a14:foregroundMark x1="67500" y1="65556" x2="68984" y2="64744"/>
                        <a14:foregroundMark x1="85000" y1="22340" x2="98828" y2="45085"/>
                        <a14:foregroundMark x1="81328" y1="20796" x2="79609" y2="47929"/>
                        <a14:foregroundMark x1="79609" y1="47929" x2="64609" y2="97319"/>
                        <a14:foregroundMark x1="64609" y1="97319" x2="74063" y2="84484"/>
                        <a14:foregroundMark x1="39063" y1="18522" x2="26641" y2="48091"/>
                        <a14:foregroundMark x1="26641" y1="48091" x2="26641" y2="49634"/>
                        <a14:foregroundMark x1="52891" y1="12510" x2="44922" y2="15516"/>
                        <a14:foregroundMark x1="28828" y1="38262" x2="26641" y2="63282"/>
                        <a14:foregroundMark x1="26641" y1="63282" x2="26641" y2="61738"/>
                        <a14:foregroundMark x1="35391" y1="71568" x2="82813" y2="70106"/>
                        <a14:foregroundMark x1="63125" y1="22340" x2="80625" y2="68562"/>
                        <a14:foregroundMark x1="36875" y1="72380" x2="55859" y2="75386"/>
                        <a14:foregroundMark x1="48516" y1="51097" x2="44922" y2="76117"/>
                        <a14:foregroundMark x1="44922" y1="76117" x2="44922" y2="76117"/>
                        <a14:foregroundMark x1="25938" y1="38262" x2="21563" y2="54184"/>
                        <a14:foregroundMark x1="13594" y1="68562" x2="31797" y2="71568"/>
                        <a14:foregroundMark x1="71172" y1="78392" x2="57578" y2="98700"/>
                        <a14:foregroundMark x1="57578" y1="98700" x2="36172" y2="92201"/>
                        <a14:foregroundMark x1="36172" y1="92201" x2="28125" y2="81478"/>
                        <a14:foregroundMark x1="52188" y1="51909" x2="73359" y2="65556"/>
                        <a14:foregroundMark x1="73359" y1="65556" x2="73359" y2="67019"/>
                        <a14:foregroundMark x1="54375" y1="13972" x2="72578" y2="32169"/>
                        <a14:foregroundMark x1="83516" y1="26889" x2="95938" y2="52640"/>
                        <a14:foregroundMark x1="5547" y1="51097" x2="38516" y2="85946"/>
                        <a14:foregroundMark x1="38516" y1="85946" x2="40547" y2="85946"/>
                        <a14:foregroundMark x1="4844" y1="58733" x2="10625" y2="76929"/>
                        <a14:foregroundMark x1="39063" y1="67831" x2="36875" y2="82210"/>
                        <a14:foregroundMark x1="64609" y1="62470" x2="38203" y2="66450"/>
                        <a14:foregroundMark x1="38203" y1="66450" x2="49141" y2="83997"/>
                        <a14:foregroundMark x1="49141" y1="83997" x2="63828" y2="64013"/>
                        <a14:foregroundMark x1="63828" y1="64013" x2="73359" y2="73842"/>
                        <a14:foregroundMark x1="65313" y1="71568" x2="61641" y2="90496"/>
                        <a14:foregroundMark x1="37578" y1="67831" x2="33984" y2="89358"/>
                        <a14:foregroundMark x1="33984" y1="89358" x2="33984" y2="89033"/>
                        <a14:foregroundMark x1="38359" y1="57189" x2="59609" y2="63282"/>
                        <a14:foregroundMark x1="59609" y1="63282" x2="60234" y2="63282"/>
                        <a14:foregroundMark x1="32500" y1="62470" x2="40547" y2="66288"/>
                        <a14:foregroundMark x1="53672" y1="48091" x2="53672" y2="73842"/>
                        <a14:foregroundMark x1="53672" y1="73842" x2="53672" y2="73842"/>
                        <a14:foregroundMark x1="41953" y1="61738" x2="58750" y2="61738"/>
                        <a14:foregroundMark x1="28828" y1="89764" x2="48125" y2="97969"/>
                        <a14:foregroundMark x1="48125" y1="97969" x2="71875" y2="84484"/>
                        <a14:foregroundMark x1="71875" y1="84484" x2="65313" y2="96588"/>
                        <a14:foregroundMark x1="26641" y1="92039" x2="62969" y2="96263"/>
                        <a14:foregroundMark x1="62969" y1="96263" x2="75547" y2="93582"/>
                        <a14:foregroundMark x1="26641" y1="92770" x2="54063" y2="98538"/>
                        <a14:foregroundMark x1="54063" y1="98538" x2="73750" y2="95532"/>
                        <a14:foregroundMark x1="73750" y1="95532" x2="75547" y2="94314"/>
                        <a14:foregroundMark x1="28125" y1="94314" x2="62813" y2="97969"/>
                        <a14:foregroundMark x1="62813" y1="97969" x2="74766" y2="93582"/>
                        <a14:foregroundMark x1="30312" y1="95857" x2="72734" y2="99594"/>
                        <a14:foregroundMark x1="72734" y1="99594" x2="76250" y2="95045"/>
                        <a14:foregroundMark x1="23750" y1="92039" x2="46328" y2="97319"/>
                        <a14:foregroundMark x1="36172" y1="96588" x2="44141" y2="98863"/>
                        <a14:foregroundMark x1="16484" y1="23883" x2="10625" y2="29894"/>
                        <a14:foregroundMark x1="2656" y1="53371" x2="21406" y2="93989"/>
                        <a14:foregroundMark x1="21406" y1="93989" x2="33984" y2="99594"/>
                        <a14:backgroundMark x1="12109" y1="21608" x2="12109" y2="21608"/>
                        <a14:backgroundMark x1="12109" y1="21608" x2="12109" y2="21608"/>
                        <a14:backgroundMark x1="12109" y1="21608" x2="5547" y2="27620"/>
                        <a14:backgroundMark x1="12812" y1="20796" x2="12109" y2="20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455" y="9698927"/>
            <a:ext cx="1769040" cy="170131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2ECC866-3E9B-4619-B6B0-35671275E8A7}"/>
              </a:ext>
            </a:extLst>
          </p:cNvPr>
          <p:cNvSpPr txBox="1"/>
          <p:nvPr/>
        </p:nvSpPr>
        <p:spPr>
          <a:xfrm>
            <a:off x="1345221" y="4251144"/>
            <a:ext cx="69635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Eu sou Regiane Ferreira e estou começando a navegar pelo mundo tech.</a:t>
            </a:r>
          </a:p>
          <a:p>
            <a:pPr algn="ctr"/>
            <a:endParaRPr lang="pt-BR" sz="320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1DE4327-2BA7-4ADF-BFEE-B56C4BAE1F68}"/>
              </a:ext>
            </a:extLst>
          </p:cNvPr>
          <p:cNvSpPr/>
          <p:nvPr/>
        </p:nvSpPr>
        <p:spPr>
          <a:xfrm>
            <a:off x="1943100" y="5698816"/>
            <a:ext cx="5715000" cy="1569660"/>
          </a:xfrm>
          <a:prstGeom prst="rect">
            <a:avLst/>
          </a:prstGeom>
          <a:gradFill flip="none" rotWithShape="1">
            <a:gsLst>
              <a:gs pos="0">
                <a:srgbClr val="1579AA"/>
              </a:gs>
              <a:gs pos="89000">
                <a:srgbClr val="1579AA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DEDEA47-704B-4DCB-B90B-94E8365D187E}"/>
              </a:ext>
            </a:extLst>
          </p:cNvPr>
          <p:cNvSpPr txBox="1"/>
          <p:nvPr/>
        </p:nvSpPr>
        <p:spPr>
          <a:xfrm>
            <a:off x="52752" y="6046857"/>
            <a:ext cx="9601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</a:rPr>
              <a:t>regianesilf@gmail.com</a:t>
            </a:r>
          </a:p>
        </p:txBody>
      </p:sp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BD781E87-01E4-4395-9273-328580234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61544" y="11865189"/>
            <a:ext cx="9724288" cy="681567"/>
          </a:xfrm>
        </p:spPr>
        <p:txBody>
          <a:bodyPr/>
          <a:lstStyle/>
          <a:p>
            <a:r>
              <a:rPr lang="pt-BR" sz="2400" dirty="0">
                <a:solidFill>
                  <a:schemeClr val="bg1"/>
                </a:solidFill>
                <a:latin typeface="Impact" panose="020B0806030902050204" pitchFamily="34" charset="0"/>
              </a:rPr>
              <a:t>Liga dos Prompts por Regiane Ferreira</a:t>
            </a:r>
          </a:p>
        </p:txBody>
      </p:sp>
      <p:sp>
        <p:nvSpPr>
          <p:cNvPr id="18" name="Espaço Reservado para Número de Slide 17">
            <a:extLst>
              <a:ext uri="{FF2B5EF4-FFF2-40B4-BE49-F238E27FC236}">
                <a16:creationId xmlns:a16="http://schemas.microsoft.com/office/drawing/2014/main" id="{5B84090C-1946-4451-BF35-AEBA8375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z="2400" smtClean="0">
                <a:solidFill>
                  <a:schemeClr val="bg1"/>
                </a:solidFill>
                <a:latin typeface="Impact" panose="020B0806030902050204" pitchFamily="34" charset="0"/>
              </a:rPr>
              <a:t>27</a:t>
            </a:fld>
            <a:endParaRPr lang="pt-BR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19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FBCC69D-F6F6-489E-96E9-8C59E76DF736}"/>
              </a:ext>
            </a:extLst>
          </p:cNvPr>
          <p:cNvSpPr/>
          <p:nvPr/>
        </p:nvSpPr>
        <p:spPr>
          <a:xfrm>
            <a:off x="-1" y="0"/>
            <a:ext cx="9601200" cy="12801600"/>
          </a:xfrm>
          <a:prstGeom prst="rect">
            <a:avLst/>
          </a:prstGeom>
          <a:solidFill>
            <a:srgbClr val="081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12548"/>
              </a:solidFill>
            </a:endParaRPr>
          </a:p>
        </p:txBody>
      </p:sp>
      <p:sp>
        <p:nvSpPr>
          <p:cNvPr id="4" name="Fluxograma: Documento 3">
            <a:extLst>
              <a:ext uri="{FF2B5EF4-FFF2-40B4-BE49-F238E27FC236}">
                <a16:creationId xmlns:a16="http://schemas.microsoft.com/office/drawing/2014/main" id="{CAA2A5D0-7F62-4FEE-9DC7-2607BDBC0E54}"/>
              </a:ext>
            </a:extLst>
          </p:cNvPr>
          <p:cNvSpPr/>
          <p:nvPr/>
        </p:nvSpPr>
        <p:spPr>
          <a:xfrm rot="10473735">
            <a:off x="-177128" y="8018583"/>
            <a:ext cx="11221548" cy="5244268"/>
          </a:xfrm>
          <a:prstGeom prst="flowChartDocumen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9B46BBF5-C137-42C0-97DE-90C93196F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80" b="99594" l="2656" r="99375">
                        <a14:foregroundMark x1="22266" y1="25345" x2="9219" y2="69293"/>
                        <a14:foregroundMark x1="9219" y1="69293" x2="9219" y2="69293"/>
                        <a14:foregroundMark x1="54375" y1="19334" x2="56563" y2="67831"/>
                        <a14:foregroundMark x1="50000" y1="25345" x2="76953" y2="72380"/>
                        <a14:foregroundMark x1="55078" y1="13241" x2="97344" y2="30626"/>
                        <a14:foregroundMark x1="97344" y1="30626" x2="99531" y2="30626"/>
                        <a14:foregroundMark x1="39766" y1="13972" x2="11250" y2="25833"/>
                        <a14:foregroundMark x1="11250" y1="25833" x2="10625" y2="27620"/>
                        <a14:foregroundMark x1="10625" y1="35987" x2="9922" y2="71568"/>
                        <a14:foregroundMark x1="9922" y1="71568" x2="58438" y2="88708"/>
                        <a14:foregroundMark x1="58438" y1="88708" x2="63125" y2="89033"/>
                        <a14:foregroundMark x1="58047" y1="32169" x2="66016" y2="56296"/>
                        <a14:foregroundMark x1="66016" y1="56296" x2="66016" y2="62470"/>
                        <a14:foregroundMark x1="51484" y1="32169" x2="48516" y2="54590"/>
                        <a14:foregroundMark x1="48516" y1="54590" x2="49297" y2="60195"/>
                        <a14:foregroundMark x1="51484" y1="51097" x2="78047" y2="50366"/>
                        <a14:foregroundMark x1="78047" y1="50366" x2="78438" y2="50366"/>
                        <a14:foregroundMark x1="54375" y1="15516" x2="66016" y2="31438"/>
                        <a14:foregroundMark x1="32500" y1="26889" x2="46328" y2="20065"/>
                        <a14:foregroundMark x1="26641" y1="51097" x2="17969" y2="71568"/>
                        <a14:foregroundMark x1="17969" y1="71568" x2="17969" y2="71568"/>
                        <a14:foregroundMark x1="7031" y1="41998" x2="15000" y2="76604"/>
                        <a14:foregroundMark x1="15000" y1="76604" x2="15781" y2="76929"/>
                        <a14:foregroundMark x1="35391" y1="26889" x2="28828" y2="45085"/>
                        <a14:foregroundMark x1="45625" y1="45085" x2="39063" y2="70106"/>
                        <a14:foregroundMark x1="55078" y1="62470" x2="71172" y2="74655"/>
                        <a14:foregroundMark x1="31797" y1="23071" x2="21406" y2="49634"/>
                        <a14:foregroundMark x1="21406" y1="49634" x2="25234" y2="55646"/>
                        <a14:foregroundMark x1="49297" y1="14785" x2="71172" y2="26239"/>
                        <a14:foregroundMark x1="71172" y1="26239" x2="71172" y2="30626"/>
                        <a14:foregroundMark x1="4844" y1="42811" x2="9297" y2="65963"/>
                        <a14:foregroundMark x1="9297" y1="65963" x2="20391" y2="88221"/>
                        <a14:foregroundMark x1="20391" y1="88221" x2="39766" y2="92364"/>
                        <a14:foregroundMark x1="39766" y1="92364" x2="68516" y2="87977"/>
                        <a14:foregroundMark x1="68516" y1="87977" x2="76250" y2="84484"/>
                        <a14:foregroundMark x1="53672" y1="10967" x2="78750" y2="13810"/>
                        <a14:foregroundMark x1="78750" y1="13810" x2="95469" y2="55646"/>
                        <a14:foregroundMark x1="95469" y1="55646" x2="88594" y2="74655"/>
                        <a14:foregroundMark x1="44141" y1="8692" x2="70078" y2="15678"/>
                        <a14:foregroundMark x1="70078" y1="15678" x2="77734" y2="20796"/>
                        <a14:foregroundMark x1="12125" y1="20822" x2="11406" y2="21121"/>
                        <a14:foregroundMark x1="37578" y1="10236" x2="12686" y2="20589"/>
                        <a14:foregroundMark x1="10175" y1="25658" x2="5938" y2="41267"/>
                        <a14:foregroundMark x1="5938" y1="41267" x2="5547" y2="41267"/>
                        <a14:foregroundMark x1="33984" y1="17059" x2="73359" y2="19334"/>
                        <a14:foregroundMark x1="41953" y1="7961" x2="62109" y2="10967"/>
                        <a14:foregroundMark x1="62109" y1="10967" x2="64609" y2="12510"/>
                        <a14:foregroundMark x1="72578" y1="35175" x2="85703" y2="71568"/>
                        <a14:foregroundMark x1="76250" y1="47360" x2="87188" y2="64013"/>
                        <a14:foregroundMark x1="79141" y1="52640" x2="85313" y2="79935"/>
                        <a14:foregroundMark x1="85313" y1="79935" x2="85703" y2="79935"/>
                        <a14:foregroundMark x1="28125" y1="33712" x2="28125" y2="61007"/>
                        <a14:foregroundMark x1="28125" y1="61007" x2="28125" y2="61007"/>
                        <a14:foregroundMark x1="36172" y1="71568" x2="67500" y2="65556"/>
                        <a14:foregroundMark x1="67500" y1="65556" x2="68984" y2="64744"/>
                        <a14:foregroundMark x1="85000" y1="22340" x2="98828" y2="45085"/>
                        <a14:foregroundMark x1="81328" y1="20796" x2="79609" y2="47929"/>
                        <a14:foregroundMark x1="79609" y1="47929" x2="64609" y2="97319"/>
                        <a14:foregroundMark x1="64609" y1="97319" x2="74063" y2="84484"/>
                        <a14:foregroundMark x1="39063" y1="18522" x2="26641" y2="48091"/>
                        <a14:foregroundMark x1="26641" y1="48091" x2="26641" y2="49634"/>
                        <a14:foregroundMark x1="52891" y1="12510" x2="44922" y2="15516"/>
                        <a14:foregroundMark x1="28828" y1="38262" x2="26641" y2="63282"/>
                        <a14:foregroundMark x1="26641" y1="63282" x2="26641" y2="61738"/>
                        <a14:foregroundMark x1="35391" y1="71568" x2="82813" y2="70106"/>
                        <a14:foregroundMark x1="63125" y1="22340" x2="80625" y2="68562"/>
                        <a14:foregroundMark x1="36875" y1="72380" x2="55859" y2="75386"/>
                        <a14:foregroundMark x1="48516" y1="51097" x2="44922" y2="76117"/>
                        <a14:foregroundMark x1="44922" y1="76117" x2="44922" y2="76117"/>
                        <a14:foregroundMark x1="25938" y1="38262" x2="21563" y2="54184"/>
                        <a14:foregroundMark x1="13594" y1="68562" x2="31797" y2="71568"/>
                        <a14:foregroundMark x1="71172" y1="78392" x2="57578" y2="98700"/>
                        <a14:foregroundMark x1="57578" y1="98700" x2="36172" y2="92201"/>
                        <a14:foregroundMark x1="36172" y1="92201" x2="28125" y2="81478"/>
                        <a14:foregroundMark x1="52188" y1="51909" x2="73359" y2="65556"/>
                        <a14:foregroundMark x1="73359" y1="65556" x2="73359" y2="67019"/>
                        <a14:foregroundMark x1="54375" y1="13972" x2="72578" y2="32169"/>
                        <a14:foregroundMark x1="83516" y1="26889" x2="95938" y2="52640"/>
                        <a14:foregroundMark x1="5547" y1="51097" x2="38516" y2="85946"/>
                        <a14:foregroundMark x1="38516" y1="85946" x2="40547" y2="85946"/>
                        <a14:foregroundMark x1="4844" y1="58733" x2="10625" y2="76929"/>
                        <a14:foregroundMark x1="39063" y1="67831" x2="36875" y2="82210"/>
                        <a14:foregroundMark x1="64609" y1="62470" x2="38203" y2="66450"/>
                        <a14:foregroundMark x1="38203" y1="66450" x2="49141" y2="83997"/>
                        <a14:foregroundMark x1="49141" y1="83997" x2="63828" y2="64013"/>
                        <a14:foregroundMark x1="63828" y1="64013" x2="73359" y2="73842"/>
                        <a14:foregroundMark x1="65313" y1="71568" x2="61641" y2="90496"/>
                        <a14:foregroundMark x1="37578" y1="67831" x2="33984" y2="89358"/>
                        <a14:foregroundMark x1="33984" y1="89358" x2="33984" y2="89033"/>
                        <a14:foregroundMark x1="38359" y1="57189" x2="59609" y2="63282"/>
                        <a14:foregroundMark x1="59609" y1="63282" x2="60234" y2="63282"/>
                        <a14:foregroundMark x1="32500" y1="62470" x2="40547" y2="66288"/>
                        <a14:foregroundMark x1="53672" y1="48091" x2="53672" y2="73842"/>
                        <a14:foregroundMark x1="53672" y1="73842" x2="53672" y2="73842"/>
                        <a14:foregroundMark x1="41953" y1="61738" x2="58750" y2="61738"/>
                        <a14:foregroundMark x1="28828" y1="89764" x2="48125" y2="97969"/>
                        <a14:foregroundMark x1="48125" y1="97969" x2="71875" y2="84484"/>
                        <a14:foregroundMark x1="71875" y1="84484" x2="65313" y2="96588"/>
                        <a14:foregroundMark x1="26641" y1="92039" x2="62969" y2="96263"/>
                        <a14:foregroundMark x1="62969" y1="96263" x2="75547" y2="93582"/>
                        <a14:foregroundMark x1="26641" y1="92770" x2="54063" y2="98538"/>
                        <a14:foregroundMark x1="54063" y1="98538" x2="73750" y2="95532"/>
                        <a14:foregroundMark x1="73750" y1="95532" x2="75547" y2="94314"/>
                        <a14:foregroundMark x1="28125" y1="94314" x2="62813" y2="97969"/>
                        <a14:foregroundMark x1="62813" y1="97969" x2="74766" y2="93582"/>
                        <a14:foregroundMark x1="30312" y1="95857" x2="72734" y2="99594"/>
                        <a14:foregroundMark x1="72734" y1="99594" x2="76250" y2="95045"/>
                        <a14:foregroundMark x1="23750" y1="92039" x2="46328" y2="97319"/>
                        <a14:foregroundMark x1="36172" y1="96588" x2="44141" y2="98863"/>
                        <a14:foregroundMark x1="16484" y1="23883" x2="10625" y2="29894"/>
                        <a14:foregroundMark x1="2656" y1="53371" x2="21406" y2="93989"/>
                        <a14:foregroundMark x1="21406" y1="93989" x2="33984" y2="99594"/>
                        <a14:backgroundMark x1="12109" y1="21608" x2="12109" y2="21608"/>
                        <a14:backgroundMark x1="12109" y1="21608" x2="12109" y2="21608"/>
                        <a14:backgroundMark x1="12109" y1="21608" x2="5547" y2="27620"/>
                        <a14:backgroundMark x1="12812" y1="20796" x2="12109" y2="20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080" y="9790059"/>
            <a:ext cx="1769040" cy="1701319"/>
          </a:xfrm>
        </p:spPr>
      </p:pic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BA1572-B777-408B-8B67-01392A37E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262" y="11865189"/>
            <a:ext cx="9442937" cy="681567"/>
          </a:xfrm>
        </p:spPr>
        <p:txBody>
          <a:bodyPr/>
          <a:lstStyle/>
          <a:p>
            <a:r>
              <a:rPr lang="pt-BR" sz="2400" dirty="0">
                <a:latin typeface="Impact" panose="020B0806030902050204" pitchFamily="34" charset="0"/>
              </a:rPr>
              <a:t>Liga dos Prompts por Regiane Ferreira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F5D2B791-A298-4DC1-95B7-336F002A2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z="2400" smtClean="0">
                <a:latin typeface="Impact" panose="020B0806030902050204" pitchFamily="34" charset="0"/>
              </a:rPr>
              <a:t>28</a:t>
            </a:fld>
            <a:endParaRPr lang="pt-BR" sz="2400" dirty="0">
              <a:latin typeface="Impact" panose="020B080603090205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6BD5AD9-FB0A-4645-BA04-18B105120380}"/>
              </a:ext>
            </a:extLst>
          </p:cNvPr>
          <p:cNvSpPr txBox="1"/>
          <p:nvPr/>
        </p:nvSpPr>
        <p:spPr>
          <a:xfrm>
            <a:off x="479491" y="4183169"/>
            <a:ext cx="95220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MÃOS A OBRA!</a:t>
            </a:r>
            <a:r>
              <a:rPr lang="pt-BR" sz="8800" dirty="0">
                <a:latin typeface="Impact" panose="020B0806030902050204" pitchFamily="34" charset="0"/>
              </a:rPr>
              <a:t>!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984B54E-8DB4-4D25-AF39-3B7E0A5E6A68}"/>
              </a:ext>
            </a:extLst>
          </p:cNvPr>
          <p:cNvSpPr/>
          <p:nvPr/>
        </p:nvSpPr>
        <p:spPr>
          <a:xfrm>
            <a:off x="-400363" y="-422031"/>
            <a:ext cx="10401924" cy="13223631"/>
          </a:xfrm>
          <a:prstGeom prst="rect">
            <a:avLst/>
          </a:prstGeom>
          <a:blipFill dpi="0" rotWithShape="1">
            <a:blip r:embed="rId4">
              <a:alphaModFix amt="29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1155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uxograma: Documento 6">
            <a:extLst>
              <a:ext uri="{FF2B5EF4-FFF2-40B4-BE49-F238E27FC236}">
                <a16:creationId xmlns:a16="http://schemas.microsoft.com/office/drawing/2014/main" id="{CE22E389-EE00-4A19-A5F5-4F33FF676244}"/>
              </a:ext>
            </a:extLst>
          </p:cNvPr>
          <p:cNvSpPr/>
          <p:nvPr/>
        </p:nvSpPr>
        <p:spPr>
          <a:xfrm rot="10609890">
            <a:off x="-370559" y="8643243"/>
            <a:ext cx="11221548" cy="5244268"/>
          </a:xfrm>
          <a:prstGeom prst="flowChartDocument">
            <a:avLst/>
          </a:prstGeom>
          <a:solidFill>
            <a:srgbClr val="081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0F13665-875F-48F7-AB4E-8A2B8F73EE10}"/>
              </a:ext>
            </a:extLst>
          </p:cNvPr>
          <p:cNvSpPr txBox="1"/>
          <p:nvPr/>
        </p:nvSpPr>
        <p:spPr>
          <a:xfrm>
            <a:off x="0" y="1131665"/>
            <a:ext cx="9864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1579AA"/>
                </a:solidFill>
                <a:latin typeface="Impact" panose="020B0806030902050204" pitchFamily="34" charset="0"/>
              </a:rPr>
              <a:t>O QUE É A PLATAFORMA LEONARD.AI?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826FDD7-63AF-4A26-9411-5CEC61B84F1E}"/>
              </a:ext>
            </a:extLst>
          </p:cNvPr>
          <p:cNvSpPr txBox="1"/>
          <p:nvPr/>
        </p:nvSpPr>
        <p:spPr>
          <a:xfrm>
            <a:off x="1310053" y="2859232"/>
            <a:ext cx="72448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dirty="0">
                <a:solidFill>
                  <a:srgbClr val="1B598C"/>
                </a:solidFill>
              </a:rPr>
              <a:t>             </a:t>
            </a:r>
            <a:r>
              <a:rPr lang="pt-BR" sz="3200" b="1" dirty="0">
                <a:solidFill>
                  <a:srgbClr val="070B16"/>
                </a:solidFill>
              </a:rPr>
              <a:t>Leonard.ai </a:t>
            </a:r>
            <a:r>
              <a:rPr lang="pt-BR" sz="3200" dirty="0"/>
              <a:t>é uma plataforma de inteligência artificial voltada para a criação de imagens a partir de descrições de texto, conhecidas como </a:t>
            </a:r>
            <a:r>
              <a:rPr lang="pt-BR" sz="3200" i="1" dirty="0"/>
              <a:t>prompts</a:t>
            </a:r>
            <a:r>
              <a:rPr lang="pt-BR" sz="3200" dirty="0"/>
              <a:t>. Com ela, você pode gerar: ilustrações detalhadas, personagens, cenários e até artes completas para projetos como histórias em quadrinhos, livros e campanhas publicitárias. 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2C47C7-9AB4-4EBE-957B-E96CD5646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11865189"/>
            <a:ext cx="9442938" cy="681567"/>
          </a:xfrm>
        </p:spPr>
        <p:txBody>
          <a:bodyPr/>
          <a:lstStyle/>
          <a:p>
            <a:r>
              <a:rPr lang="pt-BR" sz="2400" dirty="0">
                <a:solidFill>
                  <a:schemeClr val="bg1"/>
                </a:solidFill>
                <a:latin typeface="Impact" panose="020B0806030902050204" pitchFamily="34" charset="0"/>
              </a:rPr>
              <a:t>Liga dos Prompts por Regiane Ferreira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B48D45-D249-44D5-B9F2-B27BA0A80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z="2400" smtClean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fld>
            <a:endParaRPr lang="pt-BR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0" name="Espaço Reservado para Conteúdo 11">
            <a:extLst>
              <a:ext uri="{FF2B5EF4-FFF2-40B4-BE49-F238E27FC236}">
                <a16:creationId xmlns:a16="http://schemas.microsoft.com/office/drawing/2014/main" id="{1D236F04-31BF-4019-90EE-67F520239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80" b="99594" l="2656" r="99375">
                        <a14:foregroundMark x1="22266" y1="25345" x2="9219" y2="69293"/>
                        <a14:foregroundMark x1="9219" y1="69293" x2="9219" y2="69293"/>
                        <a14:foregroundMark x1="54375" y1="19334" x2="56563" y2="67831"/>
                        <a14:foregroundMark x1="50000" y1="25345" x2="76953" y2="72380"/>
                        <a14:foregroundMark x1="55078" y1="13241" x2="97344" y2="30626"/>
                        <a14:foregroundMark x1="97344" y1="30626" x2="99531" y2="30626"/>
                        <a14:foregroundMark x1="39766" y1="13972" x2="11250" y2="25833"/>
                        <a14:foregroundMark x1="11250" y1="25833" x2="10625" y2="27620"/>
                        <a14:foregroundMark x1="10625" y1="35987" x2="9922" y2="71568"/>
                        <a14:foregroundMark x1="9922" y1="71568" x2="58438" y2="88708"/>
                        <a14:foregroundMark x1="58438" y1="88708" x2="63125" y2="89033"/>
                        <a14:foregroundMark x1="58047" y1="32169" x2="66016" y2="56296"/>
                        <a14:foregroundMark x1="66016" y1="56296" x2="66016" y2="62470"/>
                        <a14:foregroundMark x1="51484" y1="32169" x2="48516" y2="54590"/>
                        <a14:foregroundMark x1="48516" y1="54590" x2="49297" y2="60195"/>
                        <a14:foregroundMark x1="51484" y1="51097" x2="78047" y2="50366"/>
                        <a14:foregroundMark x1="78047" y1="50366" x2="78438" y2="50366"/>
                        <a14:foregroundMark x1="54375" y1="15516" x2="66016" y2="31438"/>
                        <a14:foregroundMark x1="32500" y1="26889" x2="46328" y2="20065"/>
                        <a14:foregroundMark x1="26641" y1="51097" x2="17969" y2="71568"/>
                        <a14:foregroundMark x1="17969" y1="71568" x2="17969" y2="71568"/>
                        <a14:foregroundMark x1="7031" y1="41998" x2="15000" y2="76604"/>
                        <a14:foregroundMark x1="15000" y1="76604" x2="15781" y2="76929"/>
                        <a14:foregroundMark x1="35391" y1="26889" x2="28828" y2="45085"/>
                        <a14:foregroundMark x1="45625" y1="45085" x2="39063" y2="70106"/>
                        <a14:foregroundMark x1="55078" y1="62470" x2="71172" y2="74655"/>
                        <a14:foregroundMark x1="31797" y1="23071" x2="21406" y2="49634"/>
                        <a14:foregroundMark x1="21406" y1="49634" x2="25234" y2="55646"/>
                        <a14:foregroundMark x1="49297" y1="14785" x2="71172" y2="26239"/>
                        <a14:foregroundMark x1="71172" y1="26239" x2="71172" y2="30626"/>
                        <a14:foregroundMark x1="4844" y1="42811" x2="9297" y2="65963"/>
                        <a14:foregroundMark x1="9297" y1="65963" x2="20391" y2="88221"/>
                        <a14:foregroundMark x1="20391" y1="88221" x2="39766" y2="92364"/>
                        <a14:foregroundMark x1="39766" y1="92364" x2="68516" y2="87977"/>
                        <a14:foregroundMark x1="68516" y1="87977" x2="76250" y2="84484"/>
                        <a14:foregroundMark x1="53672" y1="10967" x2="78750" y2="13810"/>
                        <a14:foregroundMark x1="78750" y1="13810" x2="95469" y2="55646"/>
                        <a14:foregroundMark x1="95469" y1="55646" x2="88594" y2="74655"/>
                        <a14:foregroundMark x1="44141" y1="8692" x2="70078" y2="15678"/>
                        <a14:foregroundMark x1="70078" y1="15678" x2="77734" y2="20796"/>
                        <a14:foregroundMark x1="12125" y1="20822" x2="11406" y2="21121"/>
                        <a14:foregroundMark x1="37578" y1="10236" x2="12686" y2="20589"/>
                        <a14:foregroundMark x1="10175" y1="25658" x2="5938" y2="41267"/>
                        <a14:foregroundMark x1="5938" y1="41267" x2="5547" y2="41267"/>
                        <a14:foregroundMark x1="33984" y1="17059" x2="73359" y2="19334"/>
                        <a14:foregroundMark x1="41953" y1="7961" x2="62109" y2="10967"/>
                        <a14:foregroundMark x1="62109" y1="10967" x2="64609" y2="12510"/>
                        <a14:foregroundMark x1="72578" y1="35175" x2="85703" y2="71568"/>
                        <a14:foregroundMark x1="76250" y1="47360" x2="87188" y2="64013"/>
                        <a14:foregroundMark x1="79141" y1="52640" x2="85313" y2="79935"/>
                        <a14:foregroundMark x1="85313" y1="79935" x2="85703" y2="79935"/>
                        <a14:foregroundMark x1="28125" y1="33712" x2="28125" y2="61007"/>
                        <a14:foregroundMark x1="28125" y1="61007" x2="28125" y2="61007"/>
                        <a14:foregroundMark x1="36172" y1="71568" x2="67500" y2="65556"/>
                        <a14:foregroundMark x1="67500" y1="65556" x2="68984" y2="64744"/>
                        <a14:foregroundMark x1="85000" y1="22340" x2="98828" y2="45085"/>
                        <a14:foregroundMark x1="81328" y1="20796" x2="79609" y2="47929"/>
                        <a14:foregroundMark x1="79609" y1="47929" x2="64609" y2="97319"/>
                        <a14:foregroundMark x1="64609" y1="97319" x2="74063" y2="84484"/>
                        <a14:foregroundMark x1="39063" y1="18522" x2="26641" y2="48091"/>
                        <a14:foregroundMark x1="26641" y1="48091" x2="26641" y2="49634"/>
                        <a14:foregroundMark x1="52891" y1="12510" x2="44922" y2="15516"/>
                        <a14:foregroundMark x1="28828" y1="38262" x2="26641" y2="63282"/>
                        <a14:foregroundMark x1="26641" y1="63282" x2="26641" y2="61738"/>
                        <a14:foregroundMark x1="35391" y1="71568" x2="82813" y2="70106"/>
                        <a14:foregroundMark x1="63125" y1="22340" x2="80625" y2="68562"/>
                        <a14:foregroundMark x1="36875" y1="72380" x2="55859" y2="75386"/>
                        <a14:foregroundMark x1="48516" y1="51097" x2="44922" y2="76117"/>
                        <a14:foregroundMark x1="44922" y1="76117" x2="44922" y2="76117"/>
                        <a14:foregroundMark x1="25938" y1="38262" x2="21563" y2="54184"/>
                        <a14:foregroundMark x1="13594" y1="68562" x2="31797" y2="71568"/>
                        <a14:foregroundMark x1="71172" y1="78392" x2="57578" y2="98700"/>
                        <a14:foregroundMark x1="57578" y1="98700" x2="36172" y2="92201"/>
                        <a14:foregroundMark x1="36172" y1="92201" x2="28125" y2="81478"/>
                        <a14:foregroundMark x1="52188" y1="51909" x2="73359" y2="65556"/>
                        <a14:foregroundMark x1="73359" y1="65556" x2="73359" y2="67019"/>
                        <a14:foregroundMark x1="54375" y1="13972" x2="72578" y2="32169"/>
                        <a14:foregroundMark x1="83516" y1="26889" x2="95938" y2="52640"/>
                        <a14:foregroundMark x1="5547" y1="51097" x2="38516" y2="85946"/>
                        <a14:foregroundMark x1="38516" y1="85946" x2="40547" y2="85946"/>
                        <a14:foregroundMark x1="4844" y1="58733" x2="10625" y2="76929"/>
                        <a14:foregroundMark x1="39063" y1="67831" x2="36875" y2="82210"/>
                        <a14:foregroundMark x1="64609" y1="62470" x2="38203" y2="66450"/>
                        <a14:foregroundMark x1="38203" y1="66450" x2="49141" y2="83997"/>
                        <a14:foregroundMark x1="49141" y1="83997" x2="63828" y2="64013"/>
                        <a14:foregroundMark x1="63828" y1="64013" x2="73359" y2="73842"/>
                        <a14:foregroundMark x1="65313" y1="71568" x2="61641" y2="90496"/>
                        <a14:foregroundMark x1="37578" y1="67831" x2="33984" y2="89358"/>
                        <a14:foregroundMark x1="33984" y1="89358" x2="33984" y2="89033"/>
                        <a14:foregroundMark x1="38359" y1="57189" x2="59609" y2="63282"/>
                        <a14:foregroundMark x1="59609" y1="63282" x2="60234" y2="63282"/>
                        <a14:foregroundMark x1="32500" y1="62470" x2="40547" y2="66288"/>
                        <a14:foregroundMark x1="53672" y1="48091" x2="53672" y2="73842"/>
                        <a14:foregroundMark x1="53672" y1="73842" x2="53672" y2="73842"/>
                        <a14:foregroundMark x1="41953" y1="61738" x2="58750" y2="61738"/>
                        <a14:foregroundMark x1="28828" y1="89764" x2="48125" y2="97969"/>
                        <a14:foregroundMark x1="48125" y1="97969" x2="71875" y2="84484"/>
                        <a14:foregroundMark x1="71875" y1="84484" x2="65313" y2="96588"/>
                        <a14:foregroundMark x1="26641" y1="92039" x2="62969" y2="96263"/>
                        <a14:foregroundMark x1="62969" y1="96263" x2="75547" y2="93582"/>
                        <a14:foregroundMark x1="26641" y1="92770" x2="54063" y2="98538"/>
                        <a14:foregroundMark x1="54063" y1="98538" x2="73750" y2="95532"/>
                        <a14:foregroundMark x1="73750" y1="95532" x2="75547" y2="94314"/>
                        <a14:foregroundMark x1="28125" y1="94314" x2="62813" y2="97969"/>
                        <a14:foregroundMark x1="62813" y1="97969" x2="74766" y2="93582"/>
                        <a14:foregroundMark x1="30312" y1="95857" x2="72734" y2="99594"/>
                        <a14:foregroundMark x1="72734" y1="99594" x2="76250" y2="95045"/>
                        <a14:foregroundMark x1="23750" y1="92039" x2="46328" y2="97319"/>
                        <a14:foregroundMark x1="36172" y1="96588" x2="44141" y2="98863"/>
                        <a14:foregroundMark x1="16484" y1="23883" x2="10625" y2="29894"/>
                        <a14:foregroundMark x1="2656" y1="53371" x2="21406" y2="93989"/>
                        <a14:foregroundMark x1="21406" y1="93989" x2="33984" y2="99594"/>
                        <a14:backgroundMark x1="12109" y1="21608" x2="12109" y2="21608"/>
                        <a14:backgroundMark x1="12109" y1="21608" x2="12109" y2="21608"/>
                        <a14:backgroundMark x1="12109" y1="21608" x2="5547" y2="27620"/>
                        <a14:backgroundMark x1="12812" y1="20796" x2="12109" y2="20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080" y="9790059"/>
            <a:ext cx="1769040" cy="170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07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FBCC69D-F6F6-489E-96E9-8C59E76DF736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81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12548"/>
              </a:solidFill>
            </a:endParaRP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9B46BBF5-C137-42C0-97DE-90C93196F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9733" y="6140154"/>
            <a:ext cx="2412665" cy="2320305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99CE61C-CB63-4686-8E12-8CC6C031A866}"/>
              </a:ext>
            </a:extLst>
          </p:cNvPr>
          <p:cNvSpPr txBox="1"/>
          <p:nvPr/>
        </p:nvSpPr>
        <p:spPr>
          <a:xfrm>
            <a:off x="0" y="2278213"/>
            <a:ext cx="9601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Capítulo - 02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8436DE7-2CBC-4E2F-8A6F-0685168A0BE9}"/>
              </a:ext>
            </a:extLst>
          </p:cNvPr>
          <p:cNvSpPr txBox="1"/>
          <p:nvPr/>
        </p:nvSpPr>
        <p:spPr>
          <a:xfrm>
            <a:off x="1044818" y="4921146"/>
            <a:ext cx="75877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Impact" panose="020B0806030902050204" pitchFamily="34" charset="0"/>
              </a:rPr>
              <a:t>PORQUE USAR LEONARD.AI?</a:t>
            </a:r>
            <a:endParaRPr lang="pt-BR" sz="6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8" name="Espaço Reservado para Conteúdo 11">
            <a:extLst>
              <a:ext uri="{FF2B5EF4-FFF2-40B4-BE49-F238E27FC236}">
                <a16:creationId xmlns:a16="http://schemas.microsoft.com/office/drawing/2014/main" id="{92F5707F-052B-4F48-8B79-5B742A76E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80" b="99594" l="2656" r="99375">
                        <a14:foregroundMark x1="22266" y1="25345" x2="9219" y2="69293"/>
                        <a14:foregroundMark x1="9219" y1="69293" x2="9219" y2="69293"/>
                        <a14:foregroundMark x1="54375" y1="19334" x2="56563" y2="67831"/>
                        <a14:foregroundMark x1="50000" y1="25345" x2="76953" y2="72380"/>
                        <a14:foregroundMark x1="55078" y1="13241" x2="97344" y2="30626"/>
                        <a14:foregroundMark x1="97344" y1="30626" x2="99531" y2="30626"/>
                        <a14:foregroundMark x1="39766" y1="13972" x2="11250" y2="25833"/>
                        <a14:foregroundMark x1="11250" y1="25833" x2="10625" y2="27620"/>
                        <a14:foregroundMark x1="10625" y1="35987" x2="9922" y2="71568"/>
                        <a14:foregroundMark x1="9922" y1="71568" x2="58438" y2="88708"/>
                        <a14:foregroundMark x1="58438" y1="88708" x2="63125" y2="89033"/>
                        <a14:foregroundMark x1="58047" y1="32169" x2="66016" y2="56296"/>
                        <a14:foregroundMark x1="66016" y1="56296" x2="66016" y2="62470"/>
                        <a14:foregroundMark x1="51484" y1="32169" x2="48516" y2="54590"/>
                        <a14:foregroundMark x1="48516" y1="54590" x2="49297" y2="60195"/>
                        <a14:foregroundMark x1="51484" y1="51097" x2="78047" y2="50366"/>
                        <a14:foregroundMark x1="78047" y1="50366" x2="78438" y2="50366"/>
                        <a14:foregroundMark x1="54375" y1="15516" x2="66016" y2="31438"/>
                        <a14:foregroundMark x1="32500" y1="26889" x2="46328" y2="20065"/>
                        <a14:foregroundMark x1="26641" y1="51097" x2="17969" y2="71568"/>
                        <a14:foregroundMark x1="17969" y1="71568" x2="17969" y2="71568"/>
                        <a14:foregroundMark x1="7031" y1="41998" x2="15000" y2="76604"/>
                        <a14:foregroundMark x1="15000" y1="76604" x2="15781" y2="76929"/>
                        <a14:foregroundMark x1="35391" y1="26889" x2="28828" y2="45085"/>
                        <a14:foregroundMark x1="45625" y1="45085" x2="39063" y2="70106"/>
                        <a14:foregroundMark x1="55078" y1="62470" x2="71172" y2="74655"/>
                        <a14:foregroundMark x1="31797" y1="23071" x2="21406" y2="49634"/>
                        <a14:foregroundMark x1="21406" y1="49634" x2="25234" y2="55646"/>
                        <a14:foregroundMark x1="49297" y1="14785" x2="71172" y2="26239"/>
                        <a14:foregroundMark x1="71172" y1="26239" x2="71172" y2="30626"/>
                        <a14:foregroundMark x1="4844" y1="42811" x2="9297" y2="65963"/>
                        <a14:foregroundMark x1="9297" y1="65963" x2="20391" y2="88221"/>
                        <a14:foregroundMark x1="20391" y1="88221" x2="39766" y2="92364"/>
                        <a14:foregroundMark x1="39766" y1="92364" x2="68516" y2="87977"/>
                        <a14:foregroundMark x1="68516" y1="87977" x2="76250" y2="84484"/>
                        <a14:foregroundMark x1="53672" y1="10967" x2="78750" y2="13810"/>
                        <a14:foregroundMark x1="78750" y1="13810" x2="95469" y2="55646"/>
                        <a14:foregroundMark x1="95469" y1="55646" x2="88594" y2="74655"/>
                        <a14:foregroundMark x1="44141" y1="8692" x2="70078" y2="15678"/>
                        <a14:foregroundMark x1="70078" y1="15678" x2="77734" y2="20796"/>
                        <a14:foregroundMark x1="12125" y1="20822" x2="11406" y2="21121"/>
                        <a14:foregroundMark x1="37578" y1="10236" x2="12686" y2="20589"/>
                        <a14:foregroundMark x1="10175" y1="25658" x2="5938" y2="41267"/>
                        <a14:foregroundMark x1="5938" y1="41267" x2="5547" y2="41267"/>
                        <a14:foregroundMark x1="33984" y1="17059" x2="73359" y2="19334"/>
                        <a14:foregroundMark x1="41953" y1="7961" x2="62109" y2="10967"/>
                        <a14:foregroundMark x1="62109" y1="10967" x2="64609" y2="12510"/>
                        <a14:foregroundMark x1="72578" y1="35175" x2="85703" y2="71568"/>
                        <a14:foregroundMark x1="76250" y1="47360" x2="87188" y2="64013"/>
                        <a14:foregroundMark x1="79141" y1="52640" x2="85313" y2="79935"/>
                        <a14:foregroundMark x1="85313" y1="79935" x2="85703" y2="79935"/>
                        <a14:foregroundMark x1="28125" y1="33712" x2="28125" y2="61007"/>
                        <a14:foregroundMark x1="28125" y1="61007" x2="28125" y2="61007"/>
                        <a14:foregroundMark x1="36172" y1="71568" x2="67500" y2="65556"/>
                        <a14:foregroundMark x1="67500" y1="65556" x2="68984" y2="64744"/>
                        <a14:foregroundMark x1="85000" y1="22340" x2="98828" y2="45085"/>
                        <a14:foregroundMark x1="81328" y1="20796" x2="79609" y2="47929"/>
                        <a14:foregroundMark x1="79609" y1="47929" x2="64609" y2="97319"/>
                        <a14:foregroundMark x1="64609" y1="97319" x2="74063" y2="84484"/>
                        <a14:foregroundMark x1="39063" y1="18522" x2="26641" y2="48091"/>
                        <a14:foregroundMark x1="26641" y1="48091" x2="26641" y2="49634"/>
                        <a14:foregroundMark x1="52891" y1="12510" x2="44922" y2="15516"/>
                        <a14:foregroundMark x1="28828" y1="38262" x2="26641" y2="63282"/>
                        <a14:foregroundMark x1="26641" y1="63282" x2="26641" y2="61738"/>
                        <a14:foregroundMark x1="35391" y1="71568" x2="82813" y2="70106"/>
                        <a14:foregroundMark x1="63125" y1="22340" x2="80625" y2="68562"/>
                        <a14:foregroundMark x1="36875" y1="72380" x2="55859" y2="75386"/>
                        <a14:foregroundMark x1="48516" y1="51097" x2="44922" y2="76117"/>
                        <a14:foregroundMark x1="44922" y1="76117" x2="44922" y2="76117"/>
                        <a14:foregroundMark x1="25938" y1="38262" x2="21563" y2="54184"/>
                        <a14:foregroundMark x1="13594" y1="68562" x2="31797" y2="71568"/>
                        <a14:foregroundMark x1="71172" y1="78392" x2="57578" y2="98700"/>
                        <a14:foregroundMark x1="57578" y1="98700" x2="36172" y2="92201"/>
                        <a14:foregroundMark x1="36172" y1="92201" x2="28125" y2="81478"/>
                        <a14:foregroundMark x1="52188" y1="51909" x2="73359" y2="65556"/>
                        <a14:foregroundMark x1="73359" y1="65556" x2="73359" y2="67019"/>
                        <a14:foregroundMark x1="54375" y1="13972" x2="72578" y2="32169"/>
                        <a14:foregroundMark x1="83516" y1="26889" x2="95938" y2="52640"/>
                        <a14:foregroundMark x1="5547" y1="51097" x2="38516" y2="85946"/>
                        <a14:foregroundMark x1="38516" y1="85946" x2="40547" y2="85946"/>
                        <a14:foregroundMark x1="4844" y1="58733" x2="10625" y2="76929"/>
                        <a14:foregroundMark x1="39063" y1="67831" x2="36875" y2="82210"/>
                        <a14:foregroundMark x1="64609" y1="62470" x2="38203" y2="66450"/>
                        <a14:foregroundMark x1="38203" y1="66450" x2="49141" y2="83997"/>
                        <a14:foregroundMark x1="49141" y1="83997" x2="63828" y2="64013"/>
                        <a14:foregroundMark x1="63828" y1="64013" x2="73359" y2="73842"/>
                        <a14:foregroundMark x1="65313" y1="71568" x2="61641" y2="90496"/>
                        <a14:foregroundMark x1="37578" y1="67831" x2="33984" y2="89358"/>
                        <a14:foregroundMark x1="33984" y1="89358" x2="33984" y2="89033"/>
                        <a14:foregroundMark x1="38359" y1="57189" x2="59609" y2="63282"/>
                        <a14:foregroundMark x1="59609" y1="63282" x2="60234" y2="63282"/>
                        <a14:foregroundMark x1="32500" y1="62470" x2="40547" y2="66288"/>
                        <a14:foregroundMark x1="53672" y1="48091" x2="53672" y2="73842"/>
                        <a14:foregroundMark x1="53672" y1="73842" x2="53672" y2="73842"/>
                        <a14:foregroundMark x1="41953" y1="61738" x2="58750" y2="61738"/>
                        <a14:foregroundMark x1="28828" y1="89764" x2="48125" y2="97969"/>
                        <a14:foregroundMark x1="48125" y1="97969" x2="71875" y2="84484"/>
                        <a14:foregroundMark x1="71875" y1="84484" x2="65313" y2="96588"/>
                        <a14:foregroundMark x1="26641" y1="92039" x2="62969" y2="96263"/>
                        <a14:foregroundMark x1="62969" y1="96263" x2="75547" y2="93582"/>
                        <a14:foregroundMark x1="26641" y1="92770" x2="54063" y2="98538"/>
                        <a14:foregroundMark x1="54063" y1="98538" x2="73750" y2="95532"/>
                        <a14:foregroundMark x1="73750" y1="95532" x2="75547" y2="94314"/>
                        <a14:foregroundMark x1="28125" y1="94314" x2="62813" y2="97969"/>
                        <a14:foregroundMark x1="62813" y1="97969" x2="74766" y2="93582"/>
                        <a14:foregroundMark x1="30312" y1="95857" x2="72734" y2="99594"/>
                        <a14:foregroundMark x1="72734" y1="99594" x2="76250" y2="95045"/>
                        <a14:foregroundMark x1="23750" y1="92039" x2="46328" y2="97319"/>
                        <a14:foregroundMark x1="36172" y1="96588" x2="44141" y2="98863"/>
                        <a14:foregroundMark x1="16484" y1="23883" x2="10625" y2="29894"/>
                        <a14:foregroundMark x1="2656" y1="53371" x2="21406" y2="93989"/>
                        <a14:foregroundMark x1="21406" y1="93989" x2="33984" y2="99594"/>
                        <a14:backgroundMark x1="12109" y1="21608" x2="12109" y2="21608"/>
                        <a14:backgroundMark x1="12109" y1="21608" x2="12109" y2="21608"/>
                        <a14:backgroundMark x1="12109" y1="21608" x2="5547" y2="27620"/>
                        <a14:backgroundMark x1="12812" y1="20796" x2="12109" y2="20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080" y="9790059"/>
            <a:ext cx="1769040" cy="1701319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E77C99-E294-463A-AA7E-7EA834BA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2400">
                <a:solidFill>
                  <a:schemeClr val="bg1"/>
                </a:solidFill>
                <a:latin typeface="Impact" panose="020B0806030902050204" pitchFamily="34" charset="0"/>
              </a:rPr>
              <a:t>Liga dos Prompts/Regiane Ferreira</a:t>
            </a:r>
            <a:endParaRPr lang="pt-BR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5403FD6-85FE-4E5B-A328-9E24CF5A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mtClean="0"/>
              <a:t>4</a:t>
            </a:fld>
            <a:endParaRPr lang="pt-BR"/>
          </a:p>
        </p:txBody>
      </p:sp>
      <p:sp>
        <p:nvSpPr>
          <p:cNvPr id="9" name="Fluxograma: Documento 8">
            <a:extLst>
              <a:ext uri="{FF2B5EF4-FFF2-40B4-BE49-F238E27FC236}">
                <a16:creationId xmlns:a16="http://schemas.microsoft.com/office/drawing/2014/main" id="{2D6B2011-F74A-49A4-AFC0-1C79C2F502EF}"/>
              </a:ext>
            </a:extLst>
          </p:cNvPr>
          <p:cNvSpPr/>
          <p:nvPr/>
        </p:nvSpPr>
        <p:spPr>
          <a:xfrm rot="10473735">
            <a:off x="-218159" y="8051748"/>
            <a:ext cx="11221548" cy="5244268"/>
          </a:xfrm>
          <a:prstGeom prst="flowChartDocumen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Espaço Reservado para Conteúdo 11">
            <a:extLst>
              <a:ext uri="{FF2B5EF4-FFF2-40B4-BE49-F238E27FC236}">
                <a16:creationId xmlns:a16="http://schemas.microsoft.com/office/drawing/2014/main" id="{2DB41A3F-1CE6-4DC5-8926-33DB813C8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80" b="99594" l="2656" r="99375">
                        <a14:foregroundMark x1="22266" y1="25345" x2="9219" y2="69293"/>
                        <a14:foregroundMark x1="9219" y1="69293" x2="9219" y2="69293"/>
                        <a14:foregroundMark x1="54375" y1="19334" x2="56563" y2="67831"/>
                        <a14:foregroundMark x1="50000" y1="25345" x2="76953" y2="72380"/>
                        <a14:foregroundMark x1="55078" y1="13241" x2="97344" y2="30626"/>
                        <a14:foregroundMark x1="97344" y1="30626" x2="99531" y2="30626"/>
                        <a14:foregroundMark x1="39766" y1="13972" x2="11250" y2="25833"/>
                        <a14:foregroundMark x1="11250" y1="25833" x2="10625" y2="27620"/>
                        <a14:foregroundMark x1="10625" y1="35987" x2="9922" y2="71568"/>
                        <a14:foregroundMark x1="9922" y1="71568" x2="58438" y2="88708"/>
                        <a14:foregroundMark x1="58438" y1="88708" x2="63125" y2="89033"/>
                        <a14:foregroundMark x1="58047" y1="32169" x2="66016" y2="56296"/>
                        <a14:foregroundMark x1="66016" y1="56296" x2="66016" y2="62470"/>
                        <a14:foregroundMark x1="51484" y1="32169" x2="48516" y2="54590"/>
                        <a14:foregroundMark x1="48516" y1="54590" x2="49297" y2="60195"/>
                        <a14:foregroundMark x1="51484" y1="51097" x2="78047" y2="50366"/>
                        <a14:foregroundMark x1="78047" y1="50366" x2="78438" y2="50366"/>
                        <a14:foregroundMark x1="54375" y1="15516" x2="66016" y2="31438"/>
                        <a14:foregroundMark x1="32500" y1="26889" x2="46328" y2="20065"/>
                        <a14:foregroundMark x1="26641" y1="51097" x2="17969" y2="71568"/>
                        <a14:foregroundMark x1="17969" y1="71568" x2="17969" y2="71568"/>
                        <a14:foregroundMark x1="7031" y1="41998" x2="15000" y2="76604"/>
                        <a14:foregroundMark x1="15000" y1="76604" x2="15781" y2="76929"/>
                        <a14:foregroundMark x1="35391" y1="26889" x2="28828" y2="45085"/>
                        <a14:foregroundMark x1="45625" y1="45085" x2="39063" y2="70106"/>
                        <a14:foregroundMark x1="55078" y1="62470" x2="71172" y2="74655"/>
                        <a14:foregroundMark x1="31797" y1="23071" x2="21406" y2="49634"/>
                        <a14:foregroundMark x1="21406" y1="49634" x2="25234" y2="55646"/>
                        <a14:foregroundMark x1="49297" y1="14785" x2="71172" y2="26239"/>
                        <a14:foregroundMark x1="71172" y1="26239" x2="71172" y2="30626"/>
                        <a14:foregroundMark x1="4844" y1="42811" x2="9297" y2="65963"/>
                        <a14:foregroundMark x1="9297" y1="65963" x2="20391" y2="88221"/>
                        <a14:foregroundMark x1="20391" y1="88221" x2="39766" y2="92364"/>
                        <a14:foregroundMark x1="39766" y1="92364" x2="68516" y2="87977"/>
                        <a14:foregroundMark x1="68516" y1="87977" x2="76250" y2="84484"/>
                        <a14:foregroundMark x1="53672" y1="10967" x2="78750" y2="13810"/>
                        <a14:foregroundMark x1="78750" y1="13810" x2="95469" y2="55646"/>
                        <a14:foregroundMark x1="95469" y1="55646" x2="88594" y2="74655"/>
                        <a14:foregroundMark x1="44141" y1="8692" x2="70078" y2="15678"/>
                        <a14:foregroundMark x1="70078" y1="15678" x2="77734" y2="20796"/>
                        <a14:foregroundMark x1="12125" y1="20822" x2="11406" y2="21121"/>
                        <a14:foregroundMark x1="37578" y1="10236" x2="12686" y2="20589"/>
                        <a14:foregroundMark x1="10175" y1="25658" x2="5938" y2="41267"/>
                        <a14:foregroundMark x1="5938" y1="41267" x2="5547" y2="41267"/>
                        <a14:foregroundMark x1="33984" y1="17059" x2="73359" y2="19334"/>
                        <a14:foregroundMark x1="41953" y1="7961" x2="62109" y2="10967"/>
                        <a14:foregroundMark x1="62109" y1="10967" x2="64609" y2="12510"/>
                        <a14:foregroundMark x1="72578" y1="35175" x2="85703" y2="71568"/>
                        <a14:foregroundMark x1="76250" y1="47360" x2="87188" y2="64013"/>
                        <a14:foregroundMark x1="79141" y1="52640" x2="85313" y2="79935"/>
                        <a14:foregroundMark x1="85313" y1="79935" x2="85703" y2="79935"/>
                        <a14:foregroundMark x1="28125" y1="33712" x2="28125" y2="61007"/>
                        <a14:foregroundMark x1="28125" y1="61007" x2="28125" y2="61007"/>
                        <a14:foregroundMark x1="36172" y1="71568" x2="67500" y2="65556"/>
                        <a14:foregroundMark x1="67500" y1="65556" x2="68984" y2="64744"/>
                        <a14:foregroundMark x1="85000" y1="22340" x2="98828" y2="45085"/>
                        <a14:foregroundMark x1="81328" y1="20796" x2="79609" y2="47929"/>
                        <a14:foregroundMark x1="79609" y1="47929" x2="64609" y2="97319"/>
                        <a14:foregroundMark x1="64609" y1="97319" x2="74063" y2="84484"/>
                        <a14:foregroundMark x1="39063" y1="18522" x2="26641" y2="48091"/>
                        <a14:foregroundMark x1="26641" y1="48091" x2="26641" y2="49634"/>
                        <a14:foregroundMark x1="52891" y1="12510" x2="44922" y2="15516"/>
                        <a14:foregroundMark x1="28828" y1="38262" x2="26641" y2="63282"/>
                        <a14:foregroundMark x1="26641" y1="63282" x2="26641" y2="61738"/>
                        <a14:foregroundMark x1="35391" y1="71568" x2="82813" y2="70106"/>
                        <a14:foregroundMark x1="63125" y1="22340" x2="80625" y2="68562"/>
                        <a14:foregroundMark x1="36875" y1="72380" x2="55859" y2="75386"/>
                        <a14:foregroundMark x1="48516" y1="51097" x2="44922" y2="76117"/>
                        <a14:foregroundMark x1="44922" y1="76117" x2="44922" y2="76117"/>
                        <a14:foregroundMark x1="25938" y1="38262" x2="21563" y2="54184"/>
                        <a14:foregroundMark x1="13594" y1="68562" x2="31797" y2="71568"/>
                        <a14:foregroundMark x1="71172" y1="78392" x2="57578" y2="98700"/>
                        <a14:foregroundMark x1="57578" y1="98700" x2="36172" y2="92201"/>
                        <a14:foregroundMark x1="36172" y1="92201" x2="28125" y2="81478"/>
                        <a14:foregroundMark x1="52188" y1="51909" x2="73359" y2="65556"/>
                        <a14:foregroundMark x1="73359" y1="65556" x2="73359" y2="67019"/>
                        <a14:foregroundMark x1="54375" y1="13972" x2="72578" y2="32169"/>
                        <a14:foregroundMark x1="83516" y1="26889" x2="95938" y2="52640"/>
                        <a14:foregroundMark x1="5547" y1="51097" x2="38516" y2="85946"/>
                        <a14:foregroundMark x1="38516" y1="85946" x2="40547" y2="85946"/>
                        <a14:foregroundMark x1="4844" y1="58733" x2="10625" y2="76929"/>
                        <a14:foregroundMark x1="39063" y1="67831" x2="36875" y2="82210"/>
                        <a14:foregroundMark x1="64609" y1="62470" x2="38203" y2="66450"/>
                        <a14:foregroundMark x1="38203" y1="66450" x2="49141" y2="83997"/>
                        <a14:foregroundMark x1="49141" y1="83997" x2="63828" y2="64013"/>
                        <a14:foregroundMark x1="63828" y1="64013" x2="73359" y2="73842"/>
                        <a14:foregroundMark x1="65313" y1="71568" x2="61641" y2="90496"/>
                        <a14:foregroundMark x1="37578" y1="67831" x2="33984" y2="89358"/>
                        <a14:foregroundMark x1="33984" y1="89358" x2="33984" y2="89033"/>
                        <a14:foregroundMark x1="38359" y1="57189" x2="59609" y2="63282"/>
                        <a14:foregroundMark x1="59609" y1="63282" x2="60234" y2="63282"/>
                        <a14:foregroundMark x1="32500" y1="62470" x2="40547" y2="66288"/>
                        <a14:foregroundMark x1="53672" y1="48091" x2="53672" y2="73842"/>
                        <a14:foregroundMark x1="53672" y1="73842" x2="53672" y2="73842"/>
                        <a14:foregroundMark x1="41953" y1="61738" x2="58750" y2="61738"/>
                        <a14:foregroundMark x1="28828" y1="89764" x2="48125" y2="97969"/>
                        <a14:foregroundMark x1="48125" y1="97969" x2="71875" y2="84484"/>
                        <a14:foregroundMark x1="71875" y1="84484" x2="65313" y2="96588"/>
                        <a14:foregroundMark x1="26641" y1="92039" x2="62969" y2="96263"/>
                        <a14:foregroundMark x1="62969" y1="96263" x2="75547" y2="93582"/>
                        <a14:foregroundMark x1="26641" y1="92770" x2="54063" y2="98538"/>
                        <a14:foregroundMark x1="54063" y1="98538" x2="73750" y2="95532"/>
                        <a14:foregroundMark x1="73750" y1="95532" x2="75547" y2="94314"/>
                        <a14:foregroundMark x1="28125" y1="94314" x2="62813" y2="97969"/>
                        <a14:foregroundMark x1="62813" y1="97969" x2="74766" y2="93582"/>
                        <a14:foregroundMark x1="30312" y1="95857" x2="72734" y2="99594"/>
                        <a14:foregroundMark x1="72734" y1="99594" x2="76250" y2="95045"/>
                        <a14:foregroundMark x1="23750" y1="92039" x2="46328" y2="97319"/>
                        <a14:foregroundMark x1="36172" y1="96588" x2="44141" y2="98863"/>
                        <a14:foregroundMark x1="16484" y1="23883" x2="10625" y2="29894"/>
                        <a14:foregroundMark x1="2656" y1="53371" x2="21406" y2="93989"/>
                        <a14:foregroundMark x1="21406" y1="93989" x2="33984" y2="99594"/>
                        <a14:backgroundMark x1="12109" y1="21608" x2="12109" y2="21608"/>
                        <a14:backgroundMark x1="12109" y1="21608" x2="12109" y2="21608"/>
                        <a14:backgroundMark x1="12109" y1="21608" x2="5547" y2="27620"/>
                        <a14:backgroundMark x1="12812" y1="20796" x2="12109" y2="20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049" y="9823224"/>
            <a:ext cx="1769040" cy="1701319"/>
          </a:xfrm>
          <a:prstGeom prst="rect">
            <a:avLst/>
          </a:prstGeom>
        </p:spPr>
      </p:pic>
      <p:sp>
        <p:nvSpPr>
          <p:cNvPr id="13" name="Espaço Reservado para Rodapé 4">
            <a:extLst>
              <a:ext uri="{FF2B5EF4-FFF2-40B4-BE49-F238E27FC236}">
                <a16:creationId xmlns:a16="http://schemas.microsoft.com/office/drawing/2014/main" id="{606C7150-3E65-4DF7-B33C-B52A2258D9B8}"/>
              </a:ext>
            </a:extLst>
          </p:cNvPr>
          <p:cNvSpPr txBox="1">
            <a:spLocks/>
          </p:cNvSpPr>
          <p:nvPr/>
        </p:nvSpPr>
        <p:spPr>
          <a:xfrm>
            <a:off x="117231" y="11898354"/>
            <a:ext cx="9442937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>
                <a:latin typeface="Impact" panose="020B0806030902050204" pitchFamily="34" charset="0"/>
              </a:rPr>
              <a:t>Liga dos Prompts por Regiane Ferreira</a:t>
            </a:r>
            <a:endParaRPr lang="pt-BR" sz="2400" dirty="0">
              <a:latin typeface="Impact" panose="020B0806030902050204" pitchFamily="34" charset="0"/>
            </a:endParaRPr>
          </a:p>
        </p:txBody>
      </p:sp>
      <p:sp>
        <p:nvSpPr>
          <p:cNvPr id="14" name="Espaço Reservado para Número de Slide 7">
            <a:extLst>
              <a:ext uri="{FF2B5EF4-FFF2-40B4-BE49-F238E27FC236}">
                <a16:creationId xmlns:a16="http://schemas.microsoft.com/office/drawing/2014/main" id="{26411B95-F95D-4975-8F5D-AD8EB8B4DA4D}"/>
              </a:ext>
            </a:extLst>
          </p:cNvPr>
          <p:cNvSpPr txBox="1">
            <a:spLocks/>
          </p:cNvSpPr>
          <p:nvPr/>
        </p:nvSpPr>
        <p:spPr>
          <a:xfrm>
            <a:off x="6739817" y="11898354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F8F83F-41BA-47FA-87F4-E5CFA15BCF67}" type="slidenum">
              <a:rPr lang="pt-BR" sz="2400" smtClean="0">
                <a:latin typeface="Impact" panose="020B0806030902050204" pitchFamily="34" charset="0"/>
              </a:rPr>
              <a:pPr/>
              <a:t>4</a:t>
            </a:fld>
            <a:endParaRPr lang="pt-BR" sz="24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133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9B46BBF5-C137-42C0-97DE-90C93196F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36" y="9926746"/>
            <a:ext cx="1561528" cy="1501750"/>
          </a:xfr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0F13665-875F-48F7-AB4E-8A2B8F73EE10}"/>
              </a:ext>
            </a:extLst>
          </p:cNvPr>
          <p:cNvSpPr txBox="1"/>
          <p:nvPr/>
        </p:nvSpPr>
        <p:spPr>
          <a:xfrm>
            <a:off x="1178169" y="1230923"/>
            <a:ext cx="7025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1579AA"/>
                </a:solidFill>
                <a:latin typeface="Impact" panose="020B0806030902050204" pitchFamily="34" charset="0"/>
              </a:rPr>
              <a:t>POR QUE USAR LEONARD.AI?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826FDD7-63AF-4A26-9411-5CEC61B84F1E}"/>
              </a:ext>
            </a:extLst>
          </p:cNvPr>
          <p:cNvSpPr txBox="1"/>
          <p:nvPr/>
        </p:nvSpPr>
        <p:spPr>
          <a:xfrm>
            <a:off x="1178169" y="2806403"/>
            <a:ext cx="724486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3200" b="1" dirty="0"/>
              <a:t>Facilidade de uso:</a:t>
            </a:r>
            <a:r>
              <a:rPr lang="pt-BR" sz="3200" dirty="0"/>
              <a:t> Não é necessário ter habilidades técnicas. Qualquer pessoa pode criar imagens incríveis com descrições simples.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b="1" dirty="0"/>
              <a:t>Velocidade:</a:t>
            </a:r>
            <a:r>
              <a:rPr lang="pt-BR" sz="3200" dirty="0"/>
              <a:t> Gera imagens rapidamente, o que agiliza o processo criativo.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b="1" dirty="0"/>
              <a:t>Versatilidade:</a:t>
            </a:r>
            <a:r>
              <a:rPr lang="pt-BR" sz="3200" dirty="0"/>
              <a:t> Atende a diversos tipos de projetos, desde artes pessoais até produções comerciais.</a:t>
            </a:r>
          </a:p>
          <a:p>
            <a:r>
              <a:rPr lang="pt-BR" sz="3200" dirty="0"/>
              <a:t> 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DC54DE7-1B8D-4D0E-BF9D-047D378D7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Liga dos Prompts/Regiane Ferreira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29750AD-3BFC-4342-8366-D4A8F3C6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mtClean="0"/>
              <a:t>5</a:t>
            </a:fld>
            <a:endParaRPr lang="pt-BR"/>
          </a:p>
        </p:txBody>
      </p:sp>
      <p:sp>
        <p:nvSpPr>
          <p:cNvPr id="7" name="Fluxograma: Documento 6">
            <a:extLst>
              <a:ext uri="{FF2B5EF4-FFF2-40B4-BE49-F238E27FC236}">
                <a16:creationId xmlns:a16="http://schemas.microsoft.com/office/drawing/2014/main" id="{8F1C706D-0A45-41E4-A61A-7567414D04C0}"/>
              </a:ext>
            </a:extLst>
          </p:cNvPr>
          <p:cNvSpPr/>
          <p:nvPr/>
        </p:nvSpPr>
        <p:spPr>
          <a:xfrm rot="10609890">
            <a:off x="-669497" y="8580613"/>
            <a:ext cx="11221548" cy="5244268"/>
          </a:xfrm>
          <a:prstGeom prst="flowChartDocument">
            <a:avLst/>
          </a:prstGeom>
          <a:solidFill>
            <a:srgbClr val="081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spaço Reservado para Rodapé 2">
            <a:extLst>
              <a:ext uri="{FF2B5EF4-FFF2-40B4-BE49-F238E27FC236}">
                <a16:creationId xmlns:a16="http://schemas.microsoft.com/office/drawing/2014/main" id="{C57B4D28-8159-4CC6-95D0-1C2C96DB3D4A}"/>
              </a:ext>
            </a:extLst>
          </p:cNvPr>
          <p:cNvSpPr txBox="1">
            <a:spLocks/>
          </p:cNvSpPr>
          <p:nvPr/>
        </p:nvSpPr>
        <p:spPr>
          <a:xfrm>
            <a:off x="0" y="11865189"/>
            <a:ext cx="9794631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>
                <a:solidFill>
                  <a:schemeClr val="bg1"/>
                </a:solidFill>
                <a:latin typeface="Impact" panose="020B0806030902050204" pitchFamily="34" charset="0"/>
              </a:rPr>
              <a:t>Liga dos Prompts por Regiane Ferreira</a:t>
            </a:r>
            <a:endParaRPr lang="pt-BR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Espaço Reservado para Número de Slide 3">
            <a:extLst>
              <a:ext uri="{FF2B5EF4-FFF2-40B4-BE49-F238E27FC236}">
                <a16:creationId xmlns:a16="http://schemas.microsoft.com/office/drawing/2014/main" id="{075F7352-6F17-45D9-9DFC-4D12932F7C8D}"/>
              </a:ext>
            </a:extLst>
          </p:cNvPr>
          <p:cNvSpPr txBox="1">
            <a:spLocks/>
          </p:cNvSpPr>
          <p:nvPr/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F8F83F-41BA-47FA-87F4-E5CFA15BCF67}" type="slidenum">
              <a:rPr lang="pt-BR" sz="2400" b="1" smtClean="0">
                <a:solidFill>
                  <a:schemeClr val="bg1"/>
                </a:solidFill>
                <a:latin typeface="Impact" panose="020B0806030902050204" pitchFamily="34" charset="0"/>
              </a:rPr>
              <a:pPr/>
              <a:t>5</a:t>
            </a:fld>
            <a:endParaRPr lang="pt-BR" sz="2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0" name="Espaço Reservado para Conteúdo 11">
            <a:extLst>
              <a:ext uri="{FF2B5EF4-FFF2-40B4-BE49-F238E27FC236}">
                <a16:creationId xmlns:a16="http://schemas.microsoft.com/office/drawing/2014/main" id="{82D8A823-BFCA-465E-A8CD-AC9D337F0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80" b="99594" l="2656" r="99375">
                        <a14:foregroundMark x1="22266" y1="25345" x2="9219" y2="69293"/>
                        <a14:foregroundMark x1="9219" y1="69293" x2="9219" y2="69293"/>
                        <a14:foregroundMark x1="54375" y1="19334" x2="56563" y2="67831"/>
                        <a14:foregroundMark x1="50000" y1="25345" x2="76953" y2="72380"/>
                        <a14:foregroundMark x1="55078" y1="13241" x2="97344" y2="30626"/>
                        <a14:foregroundMark x1="97344" y1="30626" x2="99531" y2="30626"/>
                        <a14:foregroundMark x1="39766" y1="13972" x2="11250" y2="25833"/>
                        <a14:foregroundMark x1="11250" y1="25833" x2="10625" y2="27620"/>
                        <a14:foregroundMark x1="10625" y1="35987" x2="9922" y2="71568"/>
                        <a14:foregroundMark x1="9922" y1="71568" x2="58438" y2="88708"/>
                        <a14:foregroundMark x1="58438" y1="88708" x2="63125" y2="89033"/>
                        <a14:foregroundMark x1="58047" y1="32169" x2="66016" y2="56296"/>
                        <a14:foregroundMark x1="66016" y1="56296" x2="66016" y2="62470"/>
                        <a14:foregroundMark x1="51484" y1="32169" x2="48516" y2="54590"/>
                        <a14:foregroundMark x1="48516" y1="54590" x2="49297" y2="60195"/>
                        <a14:foregroundMark x1="51484" y1="51097" x2="78047" y2="50366"/>
                        <a14:foregroundMark x1="78047" y1="50366" x2="78438" y2="50366"/>
                        <a14:foregroundMark x1="54375" y1="15516" x2="66016" y2="31438"/>
                        <a14:foregroundMark x1="32500" y1="26889" x2="46328" y2="20065"/>
                        <a14:foregroundMark x1="26641" y1="51097" x2="17969" y2="71568"/>
                        <a14:foregroundMark x1="17969" y1="71568" x2="17969" y2="71568"/>
                        <a14:foregroundMark x1="7031" y1="41998" x2="15000" y2="76604"/>
                        <a14:foregroundMark x1="15000" y1="76604" x2="15781" y2="76929"/>
                        <a14:foregroundMark x1="35391" y1="26889" x2="28828" y2="45085"/>
                        <a14:foregroundMark x1="45625" y1="45085" x2="39063" y2="70106"/>
                        <a14:foregroundMark x1="55078" y1="62470" x2="71172" y2="74655"/>
                        <a14:foregroundMark x1="31797" y1="23071" x2="21406" y2="49634"/>
                        <a14:foregroundMark x1="21406" y1="49634" x2="25234" y2="55646"/>
                        <a14:foregroundMark x1="49297" y1="14785" x2="71172" y2="26239"/>
                        <a14:foregroundMark x1="71172" y1="26239" x2="71172" y2="30626"/>
                        <a14:foregroundMark x1="4844" y1="42811" x2="9297" y2="65963"/>
                        <a14:foregroundMark x1="9297" y1="65963" x2="20391" y2="88221"/>
                        <a14:foregroundMark x1="20391" y1="88221" x2="39766" y2="92364"/>
                        <a14:foregroundMark x1="39766" y1="92364" x2="68516" y2="87977"/>
                        <a14:foregroundMark x1="68516" y1="87977" x2="76250" y2="84484"/>
                        <a14:foregroundMark x1="53672" y1="10967" x2="78750" y2="13810"/>
                        <a14:foregroundMark x1="78750" y1="13810" x2="95469" y2="55646"/>
                        <a14:foregroundMark x1="95469" y1="55646" x2="88594" y2="74655"/>
                        <a14:foregroundMark x1="44141" y1="8692" x2="70078" y2="15678"/>
                        <a14:foregroundMark x1="70078" y1="15678" x2="77734" y2="20796"/>
                        <a14:foregroundMark x1="12125" y1="20822" x2="11406" y2="21121"/>
                        <a14:foregroundMark x1="37578" y1="10236" x2="12686" y2="20589"/>
                        <a14:foregroundMark x1="10175" y1="25658" x2="5938" y2="41267"/>
                        <a14:foregroundMark x1="5938" y1="41267" x2="5547" y2="41267"/>
                        <a14:foregroundMark x1="33984" y1="17059" x2="73359" y2="19334"/>
                        <a14:foregroundMark x1="41953" y1="7961" x2="62109" y2="10967"/>
                        <a14:foregroundMark x1="62109" y1="10967" x2="64609" y2="12510"/>
                        <a14:foregroundMark x1="72578" y1="35175" x2="85703" y2="71568"/>
                        <a14:foregroundMark x1="76250" y1="47360" x2="87188" y2="64013"/>
                        <a14:foregroundMark x1="79141" y1="52640" x2="85313" y2="79935"/>
                        <a14:foregroundMark x1="85313" y1="79935" x2="85703" y2="79935"/>
                        <a14:foregroundMark x1="28125" y1="33712" x2="28125" y2="61007"/>
                        <a14:foregroundMark x1="28125" y1="61007" x2="28125" y2="61007"/>
                        <a14:foregroundMark x1="36172" y1="71568" x2="67500" y2="65556"/>
                        <a14:foregroundMark x1="67500" y1="65556" x2="68984" y2="64744"/>
                        <a14:foregroundMark x1="85000" y1="22340" x2="98828" y2="45085"/>
                        <a14:foregroundMark x1="81328" y1="20796" x2="79609" y2="47929"/>
                        <a14:foregroundMark x1="79609" y1="47929" x2="64609" y2="97319"/>
                        <a14:foregroundMark x1="64609" y1="97319" x2="74063" y2="84484"/>
                        <a14:foregroundMark x1="39063" y1="18522" x2="26641" y2="48091"/>
                        <a14:foregroundMark x1="26641" y1="48091" x2="26641" y2="49634"/>
                        <a14:foregroundMark x1="52891" y1="12510" x2="44922" y2="15516"/>
                        <a14:foregroundMark x1="28828" y1="38262" x2="26641" y2="63282"/>
                        <a14:foregroundMark x1="26641" y1="63282" x2="26641" y2="61738"/>
                        <a14:foregroundMark x1="35391" y1="71568" x2="82813" y2="70106"/>
                        <a14:foregroundMark x1="63125" y1="22340" x2="80625" y2="68562"/>
                        <a14:foregroundMark x1="36875" y1="72380" x2="55859" y2="75386"/>
                        <a14:foregroundMark x1="48516" y1="51097" x2="44922" y2="76117"/>
                        <a14:foregroundMark x1="44922" y1="76117" x2="44922" y2="76117"/>
                        <a14:foregroundMark x1="25938" y1="38262" x2="21563" y2="54184"/>
                        <a14:foregroundMark x1="13594" y1="68562" x2="31797" y2="71568"/>
                        <a14:foregroundMark x1="71172" y1="78392" x2="57578" y2="98700"/>
                        <a14:foregroundMark x1="57578" y1="98700" x2="36172" y2="92201"/>
                        <a14:foregroundMark x1="36172" y1="92201" x2="28125" y2="81478"/>
                        <a14:foregroundMark x1="52188" y1="51909" x2="73359" y2="65556"/>
                        <a14:foregroundMark x1="73359" y1="65556" x2="73359" y2="67019"/>
                        <a14:foregroundMark x1="54375" y1="13972" x2="72578" y2="32169"/>
                        <a14:foregroundMark x1="83516" y1="26889" x2="95938" y2="52640"/>
                        <a14:foregroundMark x1="5547" y1="51097" x2="38516" y2="85946"/>
                        <a14:foregroundMark x1="38516" y1="85946" x2="40547" y2="85946"/>
                        <a14:foregroundMark x1="4844" y1="58733" x2="10625" y2="76929"/>
                        <a14:foregroundMark x1="39063" y1="67831" x2="36875" y2="82210"/>
                        <a14:foregroundMark x1="64609" y1="62470" x2="38203" y2="66450"/>
                        <a14:foregroundMark x1="38203" y1="66450" x2="49141" y2="83997"/>
                        <a14:foregroundMark x1="49141" y1="83997" x2="63828" y2="64013"/>
                        <a14:foregroundMark x1="63828" y1="64013" x2="73359" y2="73842"/>
                        <a14:foregroundMark x1="65313" y1="71568" x2="61641" y2="90496"/>
                        <a14:foregroundMark x1="37578" y1="67831" x2="33984" y2="89358"/>
                        <a14:foregroundMark x1="33984" y1="89358" x2="33984" y2="89033"/>
                        <a14:foregroundMark x1="38359" y1="57189" x2="59609" y2="63282"/>
                        <a14:foregroundMark x1="59609" y1="63282" x2="60234" y2="63282"/>
                        <a14:foregroundMark x1="32500" y1="62470" x2="40547" y2="66288"/>
                        <a14:foregroundMark x1="53672" y1="48091" x2="53672" y2="73842"/>
                        <a14:foregroundMark x1="53672" y1="73842" x2="53672" y2="73842"/>
                        <a14:foregroundMark x1="41953" y1="61738" x2="58750" y2="61738"/>
                        <a14:foregroundMark x1="28828" y1="89764" x2="48125" y2="97969"/>
                        <a14:foregroundMark x1="48125" y1="97969" x2="71875" y2="84484"/>
                        <a14:foregroundMark x1="71875" y1="84484" x2="65313" y2="96588"/>
                        <a14:foregroundMark x1="26641" y1="92039" x2="62969" y2="96263"/>
                        <a14:foregroundMark x1="62969" y1="96263" x2="75547" y2="93582"/>
                        <a14:foregroundMark x1="26641" y1="92770" x2="54063" y2="98538"/>
                        <a14:foregroundMark x1="54063" y1="98538" x2="73750" y2="95532"/>
                        <a14:foregroundMark x1="73750" y1="95532" x2="75547" y2="94314"/>
                        <a14:foregroundMark x1="28125" y1="94314" x2="62813" y2="97969"/>
                        <a14:foregroundMark x1="62813" y1="97969" x2="74766" y2="93582"/>
                        <a14:foregroundMark x1="30312" y1="95857" x2="72734" y2="99594"/>
                        <a14:foregroundMark x1="72734" y1="99594" x2="76250" y2="95045"/>
                        <a14:foregroundMark x1="23750" y1="92039" x2="46328" y2="97319"/>
                        <a14:foregroundMark x1="36172" y1="96588" x2="44141" y2="98863"/>
                        <a14:foregroundMark x1="16484" y1="23883" x2="10625" y2="29894"/>
                        <a14:foregroundMark x1="2656" y1="53371" x2="21406" y2="93989"/>
                        <a14:foregroundMark x1="21406" y1="93989" x2="33984" y2="99594"/>
                        <a14:backgroundMark x1="12109" y1="21608" x2="12109" y2="21608"/>
                        <a14:backgroundMark x1="12109" y1="21608" x2="12109" y2="21608"/>
                        <a14:backgroundMark x1="12109" y1="21608" x2="5547" y2="27620"/>
                        <a14:backgroundMark x1="12812" y1="20796" x2="12109" y2="20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077" y="10054092"/>
            <a:ext cx="1769040" cy="170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3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uxograma: Documento 8">
            <a:extLst>
              <a:ext uri="{FF2B5EF4-FFF2-40B4-BE49-F238E27FC236}">
                <a16:creationId xmlns:a16="http://schemas.microsoft.com/office/drawing/2014/main" id="{348EBBED-D01B-467C-B3B5-75BF91B5B05C}"/>
              </a:ext>
            </a:extLst>
          </p:cNvPr>
          <p:cNvSpPr/>
          <p:nvPr/>
        </p:nvSpPr>
        <p:spPr>
          <a:xfrm rot="10609890">
            <a:off x="-669497" y="8580613"/>
            <a:ext cx="11221548" cy="5244268"/>
          </a:xfrm>
          <a:prstGeom prst="flowChartDocument">
            <a:avLst/>
          </a:prstGeom>
          <a:solidFill>
            <a:srgbClr val="081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0F13665-875F-48F7-AB4E-8A2B8F73EE10}"/>
              </a:ext>
            </a:extLst>
          </p:cNvPr>
          <p:cNvSpPr txBox="1"/>
          <p:nvPr/>
        </p:nvSpPr>
        <p:spPr>
          <a:xfrm>
            <a:off x="1288073" y="857574"/>
            <a:ext cx="70250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1579AA"/>
                </a:solidFill>
                <a:latin typeface="Impact" panose="020B0806030902050204" pitchFamily="34" charset="0"/>
              </a:rPr>
              <a:t>COMO ACESSAR LEONARD.AI?</a:t>
            </a:r>
          </a:p>
          <a:p>
            <a:pPr algn="ctr"/>
            <a:endParaRPr lang="pt-BR" sz="4000" dirty="0">
              <a:solidFill>
                <a:srgbClr val="1579AA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475C513-76DE-400F-9B99-E04DBD2F29DA}"/>
              </a:ext>
            </a:extLst>
          </p:cNvPr>
          <p:cNvSpPr txBox="1"/>
          <p:nvPr/>
        </p:nvSpPr>
        <p:spPr>
          <a:xfrm>
            <a:off x="1160585" y="1721145"/>
            <a:ext cx="7293219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3200" dirty="0"/>
          </a:p>
          <a:p>
            <a:pPr algn="ctr"/>
            <a:r>
              <a:rPr lang="pt-BR" sz="3200" dirty="0"/>
              <a:t>Você pode acessar a plataforma através do site oficial: 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r>
              <a:rPr lang="pt-BR" sz="3200" dirty="0"/>
              <a:t>                A ferramenta costuma oferecer planos gratuitos e pagos, dependendo das suas necessidades e do volume de imagens que deseja gerar.</a:t>
            </a:r>
          </a:p>
          <a:p>
            <a:r>
              <a:rPr lang="pt-BR" sz="1800" dirty="0">
                <a:solidFill>
                  <a:srgbClr val="1579AA"/>
                </a:solidFill>
              </a:rPr>
              <a:t>.</a:t>
            </a:r>
            <a:endParaRPr lang="pt-BR" dirty="0"/>
          </a:p>
        </p:txBody>
      </p:sp>
      <p:sp>
        <p:nvSpPr>
          <p:cNvPr id="6" name="Retângulo 5">
            <a:hlinkClick r:id="rId2"/>
            <a:extLst>
              <a:ext uri="{FF2B5EF4-FFF2-40B4-BE49-F238E27FC236}">
                <a16:creationId xmlns:a16="http://schemas.microsoft.com/office/drawing/2014/main" id="{3614282D-2F16-485B-A0AE-A0F2220055EC}"/>
              </a:ext>
            </a:extLst>
          </p:cNvPr>
          <p:cNvSpPr/>
          <p:nvPr/>
        </p:nvSpPr>
        <p:spPr>
          <a:xfrm>
            <a:off x="1907931" y="3880083"/>
            <a:ext cx="5785337" cy="1459523"/>
          </a:xfrm>
          <a:prstGeom prst="rect">
            <a:avLst/>
          </a:prstGeom>
          <a:gradFill flip="none" rotWithShape="1">
            <a:gsLst>
              <a:gs pos="0">
                <a:srgbClr val="1579AA">
                  <a:shade val="30000"/>
                  <a:satMod val="115000"/>
                </a:srgbClr>
              </a:gs>
              <a:gs pos="50000">
                <a:srgbClr val="1579AA">
                  <a:shade val="67500"/>
                  <a:satMod val="115000"/>
                </a:srgbClr>
              </a:gs>
              <a:gs pos="100000">
                <a:srgbClr val="1579A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/>
          <a:effectLst>
            <a:glow rad="228600">
              <a:srgbClr val="1579AA">
                <a:alpha val="40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hlinkClick r:id="rId2"/>
            <a:extLst>
              <a:ext uri="{FF2B5EF4-FFF2-40B4-BE49-F238E27FC236}">
                <a16:creationId xmlns:a16="http://schemas.microsoft.com/office/drawing/2014/main" id="{74BCD9CD-6DE5-4740-89F4-02E811B44150}"/>
              </a:ext>
            </a:extLst>
          </p:cNvPr>
          <p:cNvSpPr txBox="1"/>
          <p:nvPr/>
        </p:nvSpPr>
        <p:spPr>
          <a:xfrm>
            <a:off x="1907931" y="4318150"/>
            <a:ext cx="5785337" cy="583387"/>
          </a:xfrm>
          <a:prstGeom prst="rect">
            <a:avLst/>
          </a:prstGeom>
          <a:noFill/>
          <a:effectLst>
            <a:glow rad="101600">
              <a:srgbClr val="1579AA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</a:rPr>
              <a:t>https://leonardo.ai/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3B75092-FE36-4F9E-AB10-B301B880F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11865189"/>
            <a:ext cx="9794631" cy="681567"/>
          </a:xfrm>
        </p:spPr>
        <p:txBody>
          <a:bodyPr/>
          <a:lstStyle/>
          <a:p>
            <a:r>
              <a:rPr lang="pt-BR" sz="2400" dirty="0">
                <a:solidFill>
                  <a:schemeClr val="bg1"/>
                </a:solidFill>
                <a:latin typeface="Impact" panose="020B0806030902050204" pitchFamily="34" charset="0"/>
              </a:rPr>
              <a:t>Liga dos Prompts por Regiane Ferreira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89880F8-9A88-44F8-9DF1-35FF2B79A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z="2400" b="1" smtClean="0">
                <a:solidFill>
                  <a:schemeClr val="bg1"/>
                </a:solidFill>
                <a:latin typeface="Impact" panose="020B0806030902050204" pitchFamily="34" charset="0"/>
              </a:rPr>
              <a:t>6</a:t>
            </a:fld>
            <a:endParaRPr lang="pt-BR" sz="2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0" name="Espaço Reservado para Conteúdo 11">
            <a:extLst>
              <a:ext uri="{FF2B5EF4-FFF2-40B4-BE49-F238E27FC236}">
                <a16:creationId xmlns:a16="http://schemas.microsoft.com/office/drawing/2014/main" id="{DCED3B3B-A94D-4D0F-A64F-9DA0507D2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80" b="99594" l="2656" r="99375">
                        <a14:foregroundMark x1="22266" y1="25345" x2="9219" y2="69293"/>
                        <a14:foregroundMark x1="9219" y1="69293" x2="9219" y2="69293"/>
                        <a14:foregroundMark x1="54375" y1="19334" x2="56563" y2="67831"/>
                        <a14:foregroundMark x1="50000" y1="25345" x2="76953" y2="72380"/>
                        <a14:foregroundMark x1="55078" y1="13241" x2="97344" y2="30626"/>
                        <a14:foregroundMark x1="97344" y1="30626" x2="99531" y2="30626"/>
                        <a14:foregroundMark x1="39766" y1="13972" x2="11250" y2="25833"/>
                        <a14:foregroundMark x1="11250" y1="25833" x2="10625" y2="27620"/>
                        <a14:foregroundMark x1="10625" y1="35987" x2="9922" y2="71568"/>
                        <a14:foregroundMark x1="9922" y1="71568" x2="58438" y2="88708"/>
                        <a14:foregroundMark x1="58438" y1="88708" x2="63125" y2="89033"/>
                        <a14:foregroundMark x1="58047" y1="32169" x2="66016" y2="56296"/>
                        <a14:foregroundMark x1="66016" y1="56296" x2="66016" y2="62470"/>
                        <a14:foregroundMark x1="51484" y1="32169" x2="48516" y2="54590"/>
                        <a14:foregroundMark x1="48516" y1="54590" x2="49297" y2="60195"/>
                        <a14:foregroundMark x1="51484" y1="51097" x2="78047" y2="50366"/>
                        <a14:foregroundMark x1="78047" y1="50366" x2="78438" y2="50366"/>
                        <a14:foregroundMark x1="54375" y1="15516" x2="66016" y2="31438"/>
                        <a14:foregroundMark x1="32500" y1="26889" x2="46328" y2="20065"/>
                        <a14:foregroundMark x1="26641" y1="51097" x2="17969" y2="71568"/>
                        <a14:foregroundMark x1="17969" y1="71568" x2="17969" y2="71568"/>
                        <a14:foregroundMark x1="7031" y1="41998" x2="15000" y2="76604"/>
                        <a14:foregroundMark x1="15000" y1="76604" x2="15781" y2="76929"/>
                        <a14:foregroundMark x1="35391" y1="26889" x2="28828" y2="45085"/>
                        <a14:foregroundMark x1="45625" y1="45085" x2="39063" y2="70106"/>
                        <a14:foregroundMark x1="55078" y1="62470" x2="71172" y2="74655"/>
                        <a14:foregroundMark x1="31797" y1="23071" x2="21406" y2="49634"/>
                        <a14:foregroundMark x1="21406" y1="49634" x2="25234" y2="55646"/>
                        <a14:foregroundMark x1="49297" y1="14785" x2="71172" y2="26239"/>
                        <a14:foregroundMark x1="71172" y1="26239" x2="71172" y2="30626"/>
                        <a14:foregroundMark x1="4844" y1="42811" x2="9297" y2="65963"/>
                        <a14:foregroundMark x1="9297" y1="65963" x2="20391" y2="88221"/>
                        <a14:foregroundMark x1="20391" y1="88221" x2="39766" y2="92364"/>
                        <a14:foregroundMark x1="39766" y1="92364" x2="68516" y2="87977"/>
                        <a14:foregroundMark x1="68516" y1="87977" x2="76250" y2="84484"/>
                        <a14:foregroundMark x1="53672" y1="10967" x2="78750" y2="13810"/>
                        <a14:foregroundMark x1="78750" y1="13810" x2="95469" y2="55646"/>
                        <a14:foregroundMark x1="95469" y1="55646" x2="88594" y2="74655"/>
                        <a14:foregroundMark x1="44141" y1="8692" x2="70078" y2="15678"/>
                        <a14:foregroundMark x1="70078" y1="15678" x2="77734" y2="20796"/>
                        <a14:foregroundMark x1="12125" y1="20822" x2="11406" y2="21121"/>
                        <a14:foregroundMark x1="37578" y1="10236" x2="12686" y2="20589"/>
                        <a14:foregroundMark x1="10175" y1="25658" x2="5938" y2="41267"/>
                        <a14:foregroundMark x1="5938" y1="41267" x2="5547" y2="41267"/>
                        <a14:foregroundMark x1="33984" y1="17059" x2="73359" y2="19334"/>
                        <a14:foregroundMark x1="41953" y1="7961" x2="62109" y2="10967"/>
                        <a14:foregroundMark x1="62109" y1="10967" x2="64609" y2="12510"/>
                        <a14:foregroundMark x1="72578" y1="35175" x2="85703" y2="71568"/>
                        <a14:foregroundMark x1="76250" y1="47360" x2="87188" y2="64013"/>
                        <a14:foregroundMark x1="79141" y1="52640" x2="85313" y2="79935"/>
                        <a14:foregroundMark x1="85313" y1="79935" x2="85703" y2="79935"/>
                        <a14:foregroundMark x1="28125" y1="33712" x2="28125" y2="61007"/>
                        <a14:foregroundMark x1="28125" y1="61007" x2="28125" y2="61007"/>
                        <a14:foregroundMark x1="36172" y1="71568" x2="67500" y2="65556"/>
                        <a14:foregroundMark x1="67500" y1="65556" x2="68984" y2="64744"/>
                        <a14:foregroundMark x1="85000" y1="22340" x2="98828" y2="45085"/>
                        <a14:foregroundMark x1="81328" y1="20796" x2="79609" y2="47929"/>
                        <a14:foregroundMark x1="79609" y1="47929" x2="64609" y2="97319"/>
                        <a14:foregroundMark x1="64609" y1="97319" x2="74063" y2="84484"/>
                        <a14:foregroundMark x1="39063" y1="18522" x2="26641" y2="48091"/>
                        <a14:foregroundMark x1="26641" y1="48091" x2="26641" y2="49634"/>
                        <a14:foregroundMark x1="52891" y1="12510" x2="44922" y2="15516"/>
                        <a14:foregroundMark x1="28828" y1="38262" x2="26641" y2="63282"/>
                        <a14:foregroundMark x1="26641" y1="63282" x2="26641" y2="61738"/>
                        <a14:foregroundMark x1="35391" y1="71568" x2="82813" y2="70106"/>
                        <a14:foregroundMark x1="63125" y1="22340" x2="80625" y2="68562"/>
                        <a14:foregroundMark x1="36875" y1="72380" x2="55859" y2="75386"/>
                        <a14:foregroundMark x1="48516" y1="51097" x2="44922" y2="76117"/>
                        <a14:foregroundMark x1="44922" y1="76117" x2="44922" y2="76117"/>
                        <a14:foregroundMark x1="25938" y1="38262" x2="21563" y2="54184"/>
                        <a14:foregroundMark x1="13594" y1="68562" x2="31797" y2="71568"/>
                        <a14:foregroundMark x1="71172" y1="78392" x2="57578" y2="98700"/>
                        <a14:foregroundMark x1="57578" y1="98700" x2="36172" y2="92201"/>
                        <a14:foregroundMark x1="36172" y1="92201" x2="28125" y2="81478"/>
                        <a14:foregroundMark x1="52188" y1="51909" x2="73359" y2="65556"/>
                        <a14:foregroundMark x1="73359" y1="65556" x2="73359" y2="67019"/>
                        <a14:foregroundMark x1="54375" y1="13972" x2="72578" y2="32169"/>
                        <a14:foregroundMark x1="83516" y1="26889" x2="95938" y2="52640"/>
                        <a14:foregroundMark x1="5547" y1="51097" x2="38516" y2="85946"/>
                        <a14:foregroundMark x1="38516" y1="85946" x2="40547" y2="85946"/>
                        <a14:foregroundMark x1="4844" y1="58733" x2="10625" y2="76929"/>
                        <a14:foregroundMark x1="39063" y1="67831" x2="36875" y2="82210"/>
                        <a14:foregroundMark x1="64609" y1="62470" x2="38203" y2="66450"/>
                        <a14:foregroundMark x1="38203" y1="66450" x2="49141" y2="83997"/>
                        <a14:foregroundMark x1="49141" y1="83997" x2="63828" y2="64013"/>
                        <a14:foregroundMark x1="63828" y1="64013" x2="73359" y2="73842"/>
                        <a14:foregroundMark x1="65313" y1="71568" x2="61641" y2="90496"/>
                        <a14:foregroundMark x1="37578" y1="67831" x2="33984" y2="89358"/>
                        <a14:foregroundMark x1="33984" y1="89358" x2="33984" y2="89033"/>
                        <a14:foregroundMark x1="38359" y1="57189" x2="59609" y2="63282"/>
                        <a14:foregroundMark x1="59609" y1="63282" x2="60234" y2="63282"/>
                        <a14:foregroundMark x1="32500" y1="62470" x2="40547" y2="66288"/>
                        <a14:foregroundMark x1="53672" y1="48091" x2="53672" y2="73842"/>
                        <a14:foregroundMark x1="53672" y1="73842" x2="53672" y2="73842"/>
                        <a14:foregroundMark x1="41953" y1="61738" x2="58750" y2="61738"/>
                        <a14:foregroundMark x1="28828" y1="89764" x2="48125" y2="97969"/>
                        <a14:foregroundMark x1="48125" y1="97969" x2="71875" y2="84484"/>
                        <a14:foregroundMark x1="71875" y1="84484" x2="65313" y2="96588"/>
                        <a14:foregroundMark x1="26641" y1="92039" x2="62969" y2="96263"/>
                        <a14:foregroundMark x1="62969" y1="96263" x2="75547" y2="93582"/>
                        <a14:foregroundMark x1="26641" y1="92770" x2="54063" y2="98538"/>
                        <a14:foregroundMark x1="54063" y1="98538" x2="73750" y2="95532"/>
                        <a14:foregroundMark x1="73750" y1="95532" x2="75547" y2="94314"/>
                        <a14:foregroundMark x1="28125" y1="94314" x2="62813" y2="97969"/>
                        <a14:foregroundMark x1="62813" y1="97969" x2="74766" y2="93582"/>
                        <a14:foregroundMark x1="30312" y1="95857" x2="72734" y2="99594"/>
                        <a14:foregroundMark x1="72734" y1="99594" x2="76250" y2="95045"/>
                        <a14:foregroundMark x1="23750" y1="92039" x2="46328" y2="97319"/>
                        <a14:foregroundMark x1="36172" y1="96588" x2="44141" y2="98863"/>
                        <a14:foregroundMark x1="16484" y1="23883" x2="10625" y2="29894"/>
                        <a14:foregroundMark x1="2656" y1="53371" x2="21406" y2="93989"/>
                        <a14:foregroundMark x1="21406" y1="93989" x2="33984" y2="99594"/>
                        <a14:backgroundMark x1="12109" y1="21608" x2="12109" y2="21608"/>
                        <a14:backgroundMark x1="12109" y1="21608" x2="12109" y2="21608"/>
                        <a14:backgroundMark x1="12109" y1="21608" x2="5547" y2="27620"/>
                        <a14:backgroundMark x1="12812" y1="20796" x2="12109" y2="20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077" y="10054092"/>
            <a:ext cx="1769040" cy="170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93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FBCC69D-F6F6-489E-96E9-8C59E76DF736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81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12548"/>
              </a:solidFill>
            </a:endParaRP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9B46BBF5-C137-42C0-97DE-90C93196F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9733" y="6140154"/>
            <a:ext cx="2412665" cy="2320305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99CE61C-CB63-4686-8E12-8CC6C031A866}"/>
              </a:ext>
            </a:extLst>
          </p:cNvPr>
          <p:cNvSpPr txBox="1"/>
          <p:nvPr/>
        </p:nvSpPr>
        <p:spPr>
          <a:xfrm>
            <a:off x="0" y="2278213"/>
            <a:ext cx="9601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Capítulo - 03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8436DE7-2CBC-4E2F-8A6F-0685168A0BE9}"/>
              </a:ext>
            </a:extLst>
          </p:cNvPr>
          <p:cNvSpPr txBox="1"/>
          <p:nvPr/>
        </p:nvSpPr>
        <p:spPr>
          <a:xfrm>
            <a:off x="1044818" y="4921146"/>
            <a:ext cx="75877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Impact" panose="020B0806030902050204" pitchFamily="34" charset="0"/>
              </a:rPr>
              <a:t>UMA ALTERNATIVA AO MIDJOURNEY</a:t>
            </a:r>
            <a:endParaRPr lang="pt-BR" sz="6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8" name="Espaço Reservado para Conteúdo 11">
            <a:extLst>
              <a:ext uri="{FF2B5EF4-FFF2-40B4-BE49-F238E27FC236}">
                <a16:creationId xmlns:a16="http://schemas.microsoft.com/office/drawing/2014/main" id="{92F5707F-052B-4F48-8B79-5B742A76E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80" b="99594" l="2656" r="99375">
                        <a14:foregroundMark x1="22266" y1="25345" x2="9219" y2="69293"/>
                        <a14:foregroundMark x1="9219" y1="69293" x2="9219" y2="69293"/>
                        <a14:foregroundMark x1="54375" y1="19334" x2="56563" y2="67831"/>
                        <a14:foregroundMark x1="50000" y1="25345" x2="76953" y2="72380"/>
                        <a14:foregroundMark x1="55078" y1="13241" x2="97344" y2="30626"/>
                        <a14:foregroundMark x1="97344" y1="30626" x2="99531" y2="30626"/>
                        <a14:foregroundMark x1="39766" y1="13972" x2="11250" y2="25833"/>
                        <a14:foregroundMark x1="11250" y1="25833" x2="10625" y2="27620"/>
                        <a14:foregroundMark x1="10625" y1="35987" x2="9922" y2="71568"/>
                        <a14:foregroundMark x1="9922" y1="71568" x2="58438" y2="88708"/>
                        <a14:foregroundMark x1="58438" y1="88708" x2="63125" y2="89033"/>
                        <a14:foregroundMark x1="58047" y1="32169" x2="66016" y2="56296"/>
                        <a14:foregroundMark x1="66016" y1="56296" x2="66016" y2="62470"/>
                        <a14:foregroundMark x1="51484" y1="32169" x2="48516" y2="54590"/>
                        <a14:foregroundMark x1="48516" y1="54590" x2="49297" y2="60195"/>
                        <a14:foregroundMark x1="51484" y1="51097" x2="78047" y2="50366"/>
                        <a14:foregroundMark x1="78047" y1="50366" x2="78438" y2="50366"/>
                        <a14:foregroundMark x1="54375" y1="15516" x2="66016" y2="31438"/>
                        <a14:foregroundMark x1="32500" y1="26889" x2="46328" y2="20065"/>
                        <a14:foregroundMark x1="26641" y1="51097" x2="17969" y2="71568"/>
                        <a14:foregroundMark x1="17969" y1="71568" x2="17969" y2="71568"/>
                        <a14:foregroundMark x1="7031" y1="41998" x2="15000" y2="76604"/>
                        <a14:foregroundMark x1="15000" y1="76604" x2="15781" y2="76929"/>
                        <a14:foregroundMark x1="35391" y1="26889" x2="28828" y2="45085"/>
                        <a14:foregroundMark x1="45625" y1="45085" x2="39063" y2="70106"/>
                        <a14:foregroundMark x1="55078" y1="62470" x2="71172" y2="74655"/>
                        <a14:foregroundMark x1="31797" y1="23071" x2="21406" y2="49634"/>
                        <a14:foregroundMark x1="21406" y1="49634" x2="25234" y2="55646"/>
                        <a14:foregroundMark x1="49297" y1="14785" x2="71172" y2="26239"/>
                        <a14:foregroundMark x1="71172" y1="26239" x2="71172" y2="30626"/>
                        <a14:foregroundMark x1="4844" y1="42811" x2="9297" y2="65963"/>
                        <a14:foregroundMark x1="9297" y1="65963" x2="20391" y2="88221"/>
                        <a14:foregroundMark x1="20391" y1="88221" x2="39766" y2="92364"/>
                        <a14:foregroundMark x1="39766" y1="92364" x2="68516" y2="87977"/>
                        <a14:foregroundMark x1="68516" y1="87977" x2="76250" y2="84484"/>
                        <a14:foregroundMark x1="53672" y1="10967" x2="78750" y2="13810"/>
                        <a14:foregroundMark x1="78750" y1="13810" x2="95469" y2="55646"/>
                        <a14:foregroundMark x1="95469" y1="55646" x2="88594" y2="74655"/>
                        <a14:foregroundMark x1="44141" y1="8692" x2="70078" y2="15678"/>
                        <a14:foregroundMark x1="70078" y1="15678" x2="77734" y2="20796"/>
                        <a14:foregroundMark x1="12125" y1="20822" x2="11406" y2="21121"/>
                        <a14:foregroundMark x1="37578" y1="10236" x2="12686" y2="20589"/>
                        <a14:foregroundMark x1="10175" y1="25658" x2="5938" y2="41267"/>
                        <a14:foregroundMark x1="5938" y1="41267" x2="5547" y2="41267"/>
                        <a14:foregroundMark x1="33984" y1="17059" x2="73359" y2="19334"/>
                        <a14:foregroundMark x1="41953" y1="7961" x2="62109" y2="10967"/>
                        <a14:foregroundMark x1="62109" y1="10967" x2="64609" y2="12510"/>
                        <a14:foregroundMark x1="72578" y1="35175" x2="85703" y2="71568"/>
                        <a14:foregroundMark x1="76250" y1="47360" x2="87188" y2="64013"/>
                        <a14:foregroundMark x1="79141" y1="52640" x2="85313" y2="79935"/>
                        <a14:foregroundMark x1="85313" y1="79935" x2="85703" y2="79935"/>
                        <a14:foregroundMark x1="28125" y1="33712" x2="28125" y2="61007"/>
                        <a14:foregroundMark x1="28125" y1="61007" x2="28125" y2="61007"/>
                        <a14:foregroundMark x1="36172" y1="71568" x2="67500" y2="65556"/>
                        <a14:foregroundMark x1="67500" y1="65556" x2="68984" y2="64744"/>
                        <a14:foregroundMark x1="85000" y1="22340" x2="98828" y2="45085"/>
                        <a14:foregroundMark x1="81328" y1="20796" x2="79609" y2="47929"/>
                        <a14:foregroundMark x1="79609" y1="47929" x2="64609" y2="97319"/>
                        <a14:foregroundMark x1="64609" y1="97319" x2="74063" y2="84484"/>
                        <a14:foregroundMark x1="39063" y1="18522" x2="26641" y2="48091"/>
                        <a14:foregroundMark x1="26641" y1="48091" x2="26641" y2="49634"/>
                        <a14:foregroundMark x1="52891" y1="12510" x2="44922" y2="15516"/>
                        <a14:foregroundMark x1="28828" y1="38262" x2="26641" y2="63282"/>
                        <a14:foregroundMark x1="26641" y1="63282" x2="26641" y2="61738"/>
                        <a14:foregroundMark x1="35391" y1="71568" x2="82813" y2="70106"/>
                        <a14:foregroundMark x1="63125" y1="22340" x2="80625" y2="68562"/>
                        <a14:foregroundMark x1="36875" y1="72380" x2="55859" y2="75386"/>
                        <a14:foregroundMark x1="48516" y1="51097" x2="44922" y2="76117"/>
                        <a14:foregroundMark x1="44922" y1="76117" x2="44922" y2="76117"/>
                        <a14:foregroundMark x1="25938" y1="38262" x2="21563" y2="54184"/>
                        <a14:foregroundMark x1="13594" y1="68562" x2="31797" y2="71568"/>
                        <a14:foregroundMark x1="71172" y1="78392" x2="57578" y2="98700"/>
                        <a14:foregroundMark x1="57578" y1="98700" x2="36172" y2="92201"/>
                        <a14:foregroundMark x1="36172" y1="92201" x2="28125" y2="81478"/>
                        <a14:foregroundMark x1="52188" y1="51909" x2="73359" y2="65556"/>
                        <a14:foregroundMark x1="73359" y1="65556" x2="73359" y2="67019"/>
                        <a14:foregroundMark x1="54375" y1="13972" x2="72578" y2="32169"/>
                        <a14:foregroundMark x1="83516" y1="26889" x2="95938" y2="52640"/>
                        <a14:foregroundMark x1="5547" y1="51097" x2="38516" y2="85946"/>
                        <a14:foregroundMark x1="38516" y1="85946" x2="40547" y2="85946"/>
                        <a14:foregroundMark x1="4844" y1="58733" x2="10625" y2="76929"/>
                        <a14:foregroundMark x1="39063" y1="67831" x2="36875" y2="82210"/>
                        <a14:foregroundMark x1="64609" y1="62470" x2="38203" y2="66450"/>
                        <a14:foregroundMark x1="38203" y1="66450" x2="49141" y2="83997"/>
                        <a14:foregroundMark x1="49141" y1="83997" x2="63828" y2="64013"/>
                        <a14:foregroundMark x1="63828" y1="64013" x2="73359" y2="73842"/>
                        <a14:foregroundMark x1="65313" y1="71568" x2="61641" y2="90496"/>
                        <a14:foregroundMark x1="37578" y1="67831" x2="33984" y2="89358"/>
                        <a14:foregroundMark x1="33984" y1="89358" x2="33984" y2="89033"/>
                        <a14:foregroundMark x1="38359" y1="57189" x2="59609" y2="63282"/>
                        <a14:foregroundMark x1="59609" y1="63282" x2="60234" y2="63282"/>
                        <a14:foregroundMark x1="32500" y1="62470" x2="40547" y2="66288"/>
                        <a14:foregroundMark x1="53672" y1="48091" x2="53672" y2="73842"/>
                        <a14:foregroundMark x1="53672" y1="73842" x2="53672" y2="73842"/>
                        <a14:foregroundMark x1="41953" y1="61738" x2="58750" y2="61738"/>
                        <a14:foregroundMark x1="28828" y1="89764" x2="48125" y2="97969"/>
                        <a14:foregroundMark x1="48125" y1="97969" x2="71875" y2="84484"/>
                        <a14:foregroundMark x1="71875" y1="84484" x2="65313" y2="96588"/>
                        <a14:foregroundMark x1="26641" y1="92039" x2="62969" y2="96263"/>
                        <a14:foregroundMark x1="62969" y1="96263" x2="75547" y2="93582"/>
                        <a14:foregroundMark x1="26641" y1="92770" x2="54063" y2="98538"/>
                        <a14:foregroundMark x1="54063" y1="98538" x2="73750" y2="95532"/>
                        <a14:foregroundMark x1="73750" y1="95532" x2="75547" y2="94314"/>
                        <a14:foregroundMark x1="28125" y1="94314" x2="62813" y2="97969"/>
                        <a14:foregroundMark x1="62813" y1="97969" x2="74766" y2="93582"/>
                        <a14:foregroundMark x1="30312" y1="95857" x2="72734" y2="99594"/>
                        <a14:foregroundMark x1="72734" y1="99594" x2="76250" y2="95045"/>
                        <a14:foregroundMark x1="23750" y1="92039" x2="46328" y2="97319"/>
                        <a14:foregroundMark x1="36172" y1="96588" x2="44141" y2="98863"/>
                        <a14:foregroundMark x1="16484" y1="23883" x2="10625" y2="29894"/>
                        <a14:foregroundMark x1="2656" y1="53371" x2="21406" y2="93989"/>
                        <a14:foregroundMark x1="21406" y1="93989" x2="33984" y2="99594"/>
                        <a14:backgroundMark x1="12109" y1="21608" x2="12109" y2="21608"/>
                        <a14:backgroundMark x1="12109" y1="21608" x2="12109" y2="21608"/>
                        <a14:backgroundMark x1="12109" y1="21608" x2="5547" y2="27620"/>
                        <a14:backgroundMark x1="12812" y1="20796" x2="12109" y2="20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080" y="9790059"/>
            <a:ext cx="1769040" cy="1701319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E77C99-E294-463A-AA7E-7EA834BA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2400">
                <a:solidFill>
                  <a:schemeClr val="bg1"/>
                </a:solidFill>
                <a:latin typeface="Impact" panose="020B0806030902050204" pitchFamily="34" charset="0"/>
              </a:rPr>
              <a:t>Liga dos Prompts/Regiane Ferreira</a:t>
            </a:r>
            <a:endParaRPr lang="pt-BR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5403FD6-85FE-4E5B-A328-9E24CF5A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mtClean="0"/>
              <a:t>7</a:t>
            </a:fld>
            <a:endParaRPr lang="pt-BR"/>
          </a:p>
        </p:txBody>
      </p:sp>
      <p:sp>
        <p:nvSpPr>
          <p:cNvPr id="9" name="Fluxograma: Documento 8">
            <a:extLst>
              <a:ext uri="{FF2B5EF4-FFF2-40B4-BE49-F238E27FC236}">
                <a16:creationId xmlns:a16="http://schemas.microsoft.com/office/drawing/2014/main" id="{2D6B2011-F74A-49A4-AFC0-1C79C2F502EF}"/>
              </a:ext>
            </a:extLst>
          </p:cNvPr>
          <p:cNvSpPr/>
          <p:nvPr/>
        </p:nvSpPr>
        <p:spPr>
          <a:xfrm rot="10473735">
            <a:off x="-218159" y="8051748"/>
            <a:ext cx="11221548" cy="5244268"/>
          </a:xfrm>
          <a:prstGeom prst="flowChartDocumen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Espaço Reservado para Conteúdo 11">
            <a:extLst>
              <a:ext uri="{FF2B5EF4-FFF2-40B4-BE49-F238E27FC236}">
                <a16:creationId xmlns:a16="http://schemas.microsoft.com/office/drawing/2014/main" id="{2DB41A3F-1CE6-4DC5-8926-33DB813C8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80" b="99594" l="2656" r="99375">
                        <a14:foregroundMark x1="22266" y1="25345" x2="9219" y2="69293"/>
                        <a14:foregroundMark x1="9219" y1="69293" x2="9219" y2="69293"/>
                        <a14:foregroundMark x1="54375" y1="19334" x2="56563" y2="67831"/>
                        <a14:foregroundMark x1="50000" y1="25345" x2="76953" y2="72380"/>
                        <a14:foregroundMark x1="55078" y1="13241" x2="97344" y2="30626"/>
                        <a14:foregroundMark x1="97344" y1="30626" x2="99531" y2="30626"/>
                        <a14:foregroundMark x1="39766" y1="13972" x2="11250" y2="25833"/>
                        <a14:foregroundMark x1="11250" y1="25833" x2="10625" y2="27620"/>
                        <a14:foregroundMark x1="10625" y1="35987" x2="9922" y2="71568"/>
                        <a14:foregroundMark x1="9922" y1="71568" x2="58438" y2="88708"/>
                        <a14:foregroundMark x1="58438" y1="88708" x2="63125" y2="89033"/>
                        <a14:foregroundMark x1="58047" y1="32169" x2="66016" y2="56296"/>
                        <a14:foregroundMark x1="66016" y1="56296" x2="66016" y2="62470"/>
                        <a14:foregroundMark x1="51484" y1="32169" x2="48516" y2="54590"/>
                        <a14:foregroundMark x1="48516" y1="54590" x2="49297" y2="60195"/>
                        <a14:foregroundMark x1="51484" y1="51097" x2="78047" y2="50366"/>
                        <a14:foregroundMark x1="78047" y1="50366" x2="78438" y2="50366"/>
                        <a14:foregroundMark x1="54375" y1="15516" x2="66016" y2="31438"/>
                        <a14:foregroundMark x1="32500" y1="26889" x2="46328" y2="20065"/>
                        <a14:foregroundMark x1="26641" y1="51097" x2="17969" y2="71568"/>
                        <a14:foregroundMark x1="17969" y1="71568" x2="17969" y2="71568"/>
                        <a14:foregroundMark x1="7031" y1="41998" x2="15000" y2="76604"/>
                        <a14:foregroundMark x1="15000" y1="76604" x2="15781" y2="76929"/>
                        <a14:foregroundMark x1="35391" y1="26889" x2="28828" y2="45085"/>
                        <a14:foregroundMark x1="45625" y1="45085" x2="39063" y2="70106"/>
                        <a14:foregroundMark x1="55078" y1="62470" x2="71172" y2="74655"/>
                        <a14:foregroundMark x1="31797" y1="23071" x2="21406" y2="49634"/>
                        <a14:foregroundMark x1="21406" y1="49634" x2="25234" y2="55646"/>
                        <a14:foregroundMark x1="49297" y1="14785" x2="71172" y2="26239"/>
                        <a14:foregroundMark x1="71172" y1="26239" x2="71172" y2="30626"/>
                        <a14:foregroundMark x1="4844" y1="42811" x2="9297" y2="65963"/>
                        <a14:foregroundMark x1="9297" y1="65963" x2="20391" y2="88221"/>
                        <a14:foregroundMark x1="20391" y1="88221" x2="39766" y2="92364"/>
                        <a14:foregroundMark x1="39766" y1="92364" x2="68516" y2="87977"/>
                        <a14:foregroundMark x1="68516" y1="87977" x2="76250" y2="84484"/>
                        <a14:foregroundMark x1="53672" y1="10967" x2="78750" y2="13810"/>
                        <a14:foregroundMark x1="78750" y1="13810" x2="95469" y2="55646"/>
                        <a14:foregroundMark x1="95469" y1="55646" x2="88594" y2="74655"/>
                        <a14:foregroundMark x1="44141" y1="8692" x2="70078" y2="15678"/>
                        <a14:foregroundMark x1="70078" y1="15678" x2="77734" y2="20796"/>
                        <a14:foregroundMark x1="12125" y1="20822" x2="11406" y2="21121"/>
                        <a14:foregroundMark x1="37578" y1="10236" x2="12686" y2="20589"/>
                        <a14:foregroundMark x1="10175" y1="25658" x2="5938" y2="41267"/>
                        <a14:foregroundMark x1="5938" y1="41267" x2="5547" y2="41267"/>
                        <a14:foregroundMark x1="33984" y1="17059" x2="73359" y2="19334"/>
                        <a14:foregroundMark x1="41953" y1="7961" x2="62109" y2="10967"/>
                        <a14:foregroundMark x1="62109" y1="10967" x2="64609" y2="12510"/>
                        <a14:foregroundMark x1="72578" y1="35175" x2="85703" y2="71568"/>
                        <a14:foregroundMark x1="76250" y1="47360" x2="87188" y2="64013"/>
                        <a14:foregroundMark x1="79141" y1="52640" x2="85313" y2="79935"/>
                        <a14:foregroundMark x1="85313" y1="79935" x2="85703" y2="79935"/>
                        <a14:foregroundMark x1="28125" y1="33712" x2="28125" y2="61007"/>
                        <a14:foregroundMark x1="28125" y1="61007" x2="28125" y2="61007"/>
                        <a14:foregroundMark x1="36172" y1="71568" x2="67500" y2="65556"/>
                        <a14:foregroundMark x1="67500" y1="65556" x2="68984" y2="64744"/>
                        <a14:foregroundMark x1="85000" y1="22340" x2="98828" y2="45085"/>
                        <a14:foregroundMark x1="81328" y1="20796" x2="79609" y2="47929"/>
                        <a14:foregroundMark x1="79609" y1="47929" x2="64609" y2="97319"/>
                        <a14:foregroundMark x1="64609" y1="97319" x2="74063" y2="84484"/>
                        <a14:foregroundMark x1="39063" y1="18522" x2="26641" y2="48091"/>
                        <a14:foregroundMark x1="26641" y1="48091" x2="26641" y2="49634"/>
                        <a14:foregroundMark x1="52891" y1="12510" x2="44922" y2="15516"/>
                        <a14:foregroundMark x1="28828" y1="38262" x2="26641" y2="63282"/>
                        <a14:foregroundMark x1="26641" y1="63282" x2="26641" y2="61738"/>
                        <a14:foregroundMark x1="35391" y1="71568" x2="82813" y2="70106"/>
                        <a14:foregroundMark x1="63125" y1="22340" x2="80625" y2="68562"/>
                        <a14:foregroundMark x1="36875" y1="72380" x2="55859" y2="75386"/>
                        <a14:foregroundMark x1="48516" y1="51097" x2="44922" y2="76117"/>
                        <a14:foregroundMark x1="44922" y1="76117" x2="44922" y2="76117"/>
                        <a14:foregroundMark x1="25938" y1="38262" x2="21563" y2="54184"/>
                        <a14:foregroundMark x1="13594" y1="68562" x2="31797" y2="71568"/>
                        <a14:foregroundMark x1="71172" y1="78392" x2="57578" y2="98700"/>
                        <a14:foregroundMark x1="57578" y1="98700" x2="36172" y2="92201"/>
                        <a14:foregroundMark x1="36172" y1="92201" x2="28125" y2="81478"/>
                        <a14:foregroundMark x1="52188" y1="51909" x2="73359" y2="65556"/>
                        <a14:foregroundMark x1="73359" y1="65556" x2="73359" y2="67019"/>
                        <a14:foregroundMark x1="54375" y1="13972" x2="72578" y2="32169"/>
                        <a14:foregroundMark x1="83516" y1="26889" x2="95938" y2="52640"/>
                        <a14:foregroundMark x1="5547" y1="51097" x2="38516" y2="85946"/>
                        <a14:foregroundMark x1="38516" y1="85946" x2="40547" y2="85946"/>
                        <a14:foregroundMark x1="4844" y1="58733" x2="10625" y2="76929"/>
                        <a14:foregroundMark x1="39063" y1="67831" x2="36875" y2="82210"/>
                        <a14:foregroundMark x1="64609" y1="62470" x2="38203" y2="66450"/>
                        <a14:foregroundMark x1="38203" y1="66450" x2="49141" y2="83997"/>
                        <a14:foregroundMark x1="49141" y1="83997" x2="63828" y2="64013"/>
                        <a14:foregroundMark x1="63828" y1="64013" x2="73359" y2="73842"/>
                        <a14:foregroundMark x1="65313" y1="71568" x2="61641" y2="90496"/>
                        <a14:foregroundMark x1="37578" y1="67831" x2="33984" y2="89358"/>
                        <a14:foregroundMark x1="33984" y1="89358" x2="33984" y2="89033"/>
                        <a14:foregroundMark x1="38359" y1="57189" x2="59609" y2="63282"/>
                        <a14:foregroundMark x1="59609" y1="63282" x2="60234" y2="63282"/>
                        <a14:foregroundMark x1="32500" y1="62470" x2="40547" y2="66288"/>
                        <a14:foregroundMark x1="53672" y1="48091" x2="53672" y2="73842"/>
                        <a14:foregroundMark x1="53672" y1="73842" x2="53672" y2="73842"/>
                        <a14:foregroundMark x1="41953" y1="61738" x2="58750" y2="61738"/>
                        <a14:foregroundMark x1="28828" y1="89764" x2="48125" y2="97969"/>
                        <a14:foregroundMark x1="48125" y1="97969" x2="71875" y2="84484"/>
                        <a14:foregroundMark x1="71875" y1="84484" x2="65313" y2="96588"/>
                        <a14:foregroundMark x1="26641" y1="92039" x2="62969" y2="96263"/>
                        <a14:foregroundMark x1="62969" y1="96263" x2="75547" y2="93582"/>
                        <a14:foregroundMark x1="26641" y1="92770" x2="54063" y2="98538"/>
                        <a14:foregroundMark x1="54063" y1="98538" x2="73750" y2="95532"/>
                        <a14:foregroundMark x1="73750" y1="95532" x2="75547" y2="94314"/>
                        <a14:foregroundMark x1="28125" y1="94314" x2="62813" y2="97969"/>
                        <a14:foregroundMark x1="62813" y1="97969" x2="74766" y2="93582"/>
                        <a14:foregroundMark x1="30312" y1="95857" x2="72734" y2="99594"/>
                        <a14:foregroundMark x1="72734" y1="99594" x2="76250" y2="95045"/>
                        <a14:foregroundMark x1="23750" y1="92039" x2="46328" y2="97319"/>
                        <a14:foregroundMark x1="36172" y1="96588" x2="44141" y2="98863"/>
                        <a14:foregroundMark x1="16484" y1="23883" x2="10625" y2="29894"/>
                        <a14:foregroundMark x1="2656" y1="53371" x2="21406" y2="93989"/>
                        <a14:foregroundMark x1="21406" y1="93989" x2="33984" y2="99594"/>
                        <a14:backgroundMark x1="12109" y1="21608" x2="12109" y2="21608"/>
                        <a14:backgroundMark x1="12109" y1="21608" x2="12109" y2="21608"/>
                        <a14:backgroundMark x1="12109" y1="21608" x2="5547" y2="27620"/>
                        <a14:backgroundMark x1="12812" y1="20796" x2="12109" y2="20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049" y="9823224"/>
            <a:ext cx="1769040" cy="1701319"/>
          </a:xfrm>
          <a:prstGeom prst="rect">
            <a:avLst/>
          </a:prstGeom>
        </p:spPr>
      </p:pic>
      <p:sp>
        <p:nvSpPr>
          <p:cNvPr id="13" name="Espaço Reservado para Rodapé 4">
            <a:extLst>
              <a:ext uri="{FF2B5EF4-FFF2-40B4-BE49-F238E27FC236}">
                <a16:creationId xmlns:a16="http://schemas.microsoft.com/office/drawing/2014/main" id="{606C7150-3E65-4DF7-B33C-B52A2258D9B8}"/>
              </a:ext>
            </a:extLst>
          </p:cNvPr>
          <p:cNvSpPr txBox="1">
            <a:spLocks/>
          </p:cNvSpPr>
          <p:nvPr/>
        </p:nvSpPr>
        <p:spPr>
          <a:xfrm>
            <a:off x="117231" y="11898354"/>
            <a:ext cx="9442937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>
                <a:latin typeface="Impact" panose="020B0806030902050204" pitchFamily="34" charset="0"/>
              </a:rPr>
              <a:t>Liga dos Prompts por Regiane Ferreira</a:t>
            </a:r>
            <a:endParaRPr lang="pt-BR" sz="2400" dirty="0">
              <a:latin typeface="Impact" panose="020B0806030902050204" pitchFamily="34" charset="0"/>
            </a:endParaRPr>
          </a:p>
        </p:txBody>
      </p:sp>
      <p:sp>
        <p:nvSpPr>
          <p:cNvPr id="14" name="Espaço Reservado para Número de Slide 7">
            <a:extLst>
              <a:ext uri="{FF2B5EF4-FFF2-40B4-BE49-F238E27FC236}">
                <a16:creationId xmlns:a16="http://schemas.microsoft.com/office/drawing/2014/main" id="{26411B95-F95D-4975-8F5D-AD8EB8B4DA4D}"/>
              </a:ext>
            </a:extLst>
          </p:cNvPr>
          <p:cNvSpPr txBox="1">
            <a:spLocks/>
          </p:cNvSpPr>
          <p:nvPr/>
        </p:nvSpPr>
        <p:spPr>
          <a:xfrm>
            <a:off x="6739817" y="11898354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F8F83F-41BA-47FA-87F4-E5CFA15BCF67}" type="slidenum">
              <a:rPr lang="pt-BR" sz="2400" smtClean="0">
                <a:latin typeface="Impact" panose="020B0806030902050204" pitchFamily="34" charset="0"/>
              </a:rPr>
              <a:pPr/>
              <a:t>7</a:t>
            </a:fld>
            <a:endParaRPr lang="pt-BR" sz="24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12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FF9EF4FB-299F-411F-B2E5-B6D56E42948C}"/>
              </a:ext>
            </a:extLst>
          </p:cNvPr>
          <p:cNvSpPr/>
          <p:nvPr/>
        </p:nvSpPr>
        <p:spPr>
          <a:xfrm>
            <a:off x="1943100" y="6180721"/>
            <a:ext cx="5715000" cy="1569660"/>
          </a:xfrm>
          <a:prstGeom prst="rect">
            <a:avLst/>
          </a:prstGeom>
          <a:gradFill flip="none" rotWithShape="1">
            <a:gsLst>
              <a:gs pos="0">
                <a:srgbClr val="1579AA">
                  <a:shade val="30000"/>
                  <a:satMod val="115000"/>
                </a:srgbClr>
              </a:gs>
              <a:gs pos="50000">
                <a:srgbClr val="1579AA">
                  <a:shade val="67500"/>
                  <a:satMod val="115000"/>
                </a:srgbClr>
              </a:gs>
              <a:gs pos="100000">
                <a:srgbClr val="1579A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228600">
              <a:srgbClr val="1579AA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9B46BBF5-C137-42C0-97DE-90C93196F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36" y="9926746"/>
            <a:ext cx="1561528" cy="1501750"/>
          </a:xfr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0F13665-875F-48F7-AB4E-8A2B8F73EE10}"/>
              </a:ext>
            </a:extLst>
          </p:cNvPr>
          <p:cNvSpPr txBox="1"/>
          <p:nvPr/>
        </p:nvSpPr>
        <p:spPr>
          <a:xfrm>
            <a:off x="1288073" y="1174035"/>
            <a:ext cx="7025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1579AA"/>
                </a:solidFill>
                <a:latin typeface="Impact" panose="020B0806030902050204" pitchFamily="34" charset="0"/>
              </a:rPr>
              <a:t>UMA ALTERNATIVA AO MIDJOURNEY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826FDD7-63AF-4A26-9411-5CEC61B84F1E}"/>
              </a:ext>
            </a:extLst>
          </p:cNvPr>
          <p:cNvSpPr txBox="1"/>
          <p:nvPr/>
        </p:nvSpPr>
        <p:spPr>
          <a:xfrm>
            <a:off x="1288069" y="2708044"/>
            <a:ext cx="70250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/>
              <a:t>              Leonardo.ai consegue criar imagens  com a qualidade tão boa quanto o Midjourney, porém com a vantagem de oferecer a versão gratuita. 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DC54DE7-1B8D-4D0E-BF9D-047D378D7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Liga dos Prompts/Regiane Ferreira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29750AD-3BFC-4342-8366-D4A8F3C6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mtClean="0"/>
              <a:t>8</a:t>
            </a:fld>
            <a:endParaRPr lang="pt-BR"/>
          </a:p>
        </p:txBody>
      </p:sp>
      <p:sp>
        <p:nvSpPr>
          <p:cNvPr id="7" name="Fluxograma: Documento 6">
            <a:extLst>
              <a:ext uri="{FF2B5EF4-FFF2-40B4-BE49-F238E27FC236}">
                <a16:creationId xmlns:a16="http://schemas.microsoft.com/office/drawing/2014/main" id="{8F1C706D-0A45-41E4-A61A-7567414D04C0}"/>
              </a:ext>
            </a:extLst>
          </p:cNvPr>
          <p:cNvSpPr/>
          <p:nvPr/>
        </p:nvSpPr>
        <p:spPr>
          <a:xfrm rot="10609890">
            <a:off x="-669497" y="8580613"/>
            <a:ext cx="11221548" cy="5244268"/>
          </a:xfrm>
          <a:prstGeom prst="flowChartDocument">
            <a:avLst/>
          </a:prstGeom>
          <a:solidFill>
            <a:srgbClr val="081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spaço Reservado para Rodapé 2">
            <a:extLst>
              <a:ext uri="{FF2B5EF4-FFF2-40B4-BE49-F238E27FC236}">
                <a16:creationId xmlns:a16="http://schemas.microsoft.com/office/drawing/2014/main" id="{C57B4D28-8159-4CC6-95D0-1C2C96DB3D4A}"/>
              </a:ext>
            </a:extLst>
          </p:cNvPr>
          <p:cNvSpPr txBox="1">
            <a:spLocks/>
          </p:cNvSpPr>
          <p:nvPr/>
        </p:nvSpPr>
        <p:spPr>
          <a:xfrm>
            <a:off x="0" y="11865189"/>
            <a:ext cx="9794631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>
                <a:solidFill>
                  <a:schemeClr val="bg1"/>
                </a:solidFill>
                <a:latin typeface="Impact" panose="020B0806030902050204" pitchFamily="34" charset="0"/>
              </a:rPr>
              <a:t>Liga dos Prompts por Regiane Ferreira</a:t>
            </a:r>
            <a:endParaRPr lang="pt-BR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Espaço Reservado para Número de Slide 3">
            <a:extLst>
              <a:ext uri="{FF2B5EF4-FFF2-40B4-BE49-F238E27FC236}">
                <a16:creationId xmlns:a16="http://schemas.microsoft.com/office/drawing/2014/main" id="{075F7352-6F17-45D9-9DFC-4D12932F7C8D}"/>
              </a:ext>
            </a:extLst>
          </p:cNvPr>
          <p:cNvSpPr txBox="1">
            <a:spLocks/>
          </p:cNvSpPr>
          <p:nvPr/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F8F83F-41BA-47FA-87F4-E5CFA15BCF67}" type="slidenum">
              <a:rPr lang="pt-BR" sz="2400" b="1" smtClean="0">
                <a:solidFill>
                  <a:schemeClr val="bg1"/>
                </a:solidFill>
                <a:latin typeface="Impact" panose="020B0806030902050204" pitchFamily="34" charset="0"/>
              </a:rPr>
              <a:pPr/>
              <a:t>8</a:t>
            </a:fld>
            <a:endParaRPr lang="pt-BR" sz="2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0" name="Espaço Reservado para Conteúdo 11">
            <a:extLst>
              <a:ext uri="{FF2B5EF4-FFF2-40B4-BE49-F238E27FC236}">
                <a16:creationId xmlns:a16="http://schemas.microsoft.com/office/drawing/2014/main" id="{82D8A823-BFCA-465E-A8CD-AC9D337F0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80" b="99594" l="2656" r="99375">
                        <a14:foregroundMark x1="22266" y1="25345" x2="9219" y2="69293"/>
                        <a14:foregroundMark x1="9219" y1="69293" x2="9219" y2="69293"/>
                        <a14:foregroundMark x1="54375" y1="19334" x2="56563" y2="67831"/>
                        <a14:foregroundMark x1="50000" y1="25345" x2="76953" y2="72380"/>
                        <a14:foregroundMark x1="55078" y1="13241" x2="97344" y2="30626"/>
                        <a14:foregroundMark x1="97344" y1="30626" x2="99531" y2="30626"/>
                        <a14:foregroundMark x1="39766" y1="13972" x2="11250" y2="25833"/>
                        <a14:foregroundMark x1="11250" y1="25833" x2="10625" y2="27620"/>
                        <a14:foregroundMark x1="10625" y1="35987" x2="9922" y2="71568"/>
                        <a14:foregroundMark x1="9922" y1="71568" x2="58438" y2="88708"/>
                        <a14:foregroundMark x1="58438" y1="88708" x2="63125" y2="89033"/>
                        <a14:foregroundMark x1="58047" y1="32169" x2="66016" y2="56296"/>
                        <a14:foregroundMark x1="66016" y1="56296" x2="66016" y2="62470"/>
                        <a14:foregroundMark x1="51484" y1="32169" x2="48516" y2="54590"/>
                        <a14:foregroundMark x1="48516" y1="54590" x2="49297" y2="60195"/>
                        <a14:foregroundMark x1="51484" y1="51097" x2="78047" y2="50366"/>
                        <a14:foregroundMark x1="78047" y1="50366" x2="78438" y2="50366"/>
                        <a14:foregroundMark x1="54375" y1="15516" x2="66016" y2="31438"/>
                        <a14:foregroundMark x1="32500" y1="26889" x2="46328" y2="20065"/>
                        <a14:foregroundMark x1="26641" y1="51097" x2="17969" y2="71568"/>
                        <a14:foregroundMark x1="17969" y1="71568" x2="17969" y2="71568"/>
                        <a14:foregroundMark x1="7031" y1="41998" x2="15000" y2="76604"/>
                        <a14:foregroundMark x1="15000" y1="76604" x2="15781" y2="76929"/>
                        <a14:foregroundMark x1="35391" y1="26889" x2="28828" y2="45085"/>
                        <a14:foregroundMark x1="45625" y1="45085" x2="39063" y2="70106"/>
                        <a14:foregroundMark x1="55078" y1="62470" x2="71172" y2="74655"/>
                        <a14:foregroundMark x1="31797" y1="23071" x2="21406" y2="49634"/>
                        <a14:foregroundMark x1="21406" y1="49634" x2="25234" y2="55646"/>
                        <a14:foregroundMark x1="49297" y1="14785" x2="71172" y2="26239"/>
                        <a14:foregroundMark x1="71172" y1="26239" x2="71172" y2="30626"/>
                        <a14:foregroundMark x1="4844" y1="42811" x2="9297" y2="65963"/>
                        <a14:foregroundMark x1="9297" y1="65963" x2="20391" y2="88221"/>
                        <a14:foregroundMark x1="20391" y1="88221" x2="39766" y2="92364"/>
                        <a14:foregroundMark x1="39766" y1="92364" x2="68516" y2="87977"/>
                        <a14:foregroundMark x1="68516" y1="87977" x2="76250" y2="84484"/>
                        <a14:foregroundMark x1="53672" y1="10967" x2="78750" y2="13810"/>
                        <a14:foregroundMark x1="78750" y1="13810" x2="95469" y2="55646"/>
                        <a14:foregroundMark x1="95469" y1="55646" x2="88594" y2="74655"/>
                        <a14:foregroundMark x1="44141" y1="8692" x2="70078" y2="15678"/>
                        <a14:foregroundMark x1="70078" y1="15678" x2="77734" y2="20796"/>
                        <a14:foregroundMark x1="12125" y1="20822" x2="11406" y2="21121"/>
                        <a14:foregroundMark x1="37578" y1="10236" x2="12686" y2="20589"/>
                        <a14:foregroundMark x1="10175" y1="25658" x2="5938" y2="41267"/>
                        <a14:foregroundMark x1="5938" y1="41267" x2="5547" y2="41267"/>
                        <a14:foregroundMark x1="33984" y1="17059" x2="73359" y2="19334"/>
                        <a14:foregroundMark x1="41953" y1="7961" x2="62109" y2="10967"/>
                        <a14:foregroundMark x1="62109" y1="10967" x2="64609" y2="12510"/>
                        <a14:foregroundMark x1="72578" y1="35175" x2="85703" y2="71568"/>
                        <a14:foregroundMark x1="76250" y1="47360" x2="87188" y2="64013"/>
                        <a14:foregroundMark x1="79141" y1="52640" x2="85313" y2="79935"/>
                        <a14:foregroundMark x1="85313" y1="79935" x2="85703" y2="79935"/>
                        <a14:foregroundMark x1="28125" y1="33712" x2="28125" y2="61007"/>
                        <a14:foregroundMark x1="28125" y1="61007" x2="28125" y2="61007"/>
                        <a14:foregroundMark x1="36172" y1="71568" x2="67500" y2="65556"/>
                        <a14:foregroundMark x1="67500" y1="65556" x2="68984" y2="64744"/>
                        <a14:foregroundMark x1="85000" y1="22340" x2="98828" y2="45085"/>
                        <a14:foregroundMark x1="81328" y1="20796" x2="79609" y2="47929"/>
                        <a14:foregroundMark x1="79609" y1="47929" x2="64609" y2="97319"/>
                        <a14:foregroundMark x1="64609" y1="97319" x2="74063" y2="84484"/>
                        <a14:foregroundMark x1="39063" y1="18522" x2="26641" y2="48091"/>
                        <a14:foregroundMark x1="26641" y1="48091" x2="26641" y2="49634"/>
                        <a14:foregroundMark x1="52891" y1="12510" x2="44922" y2="15516"/>
                        <a14:foregroundMark x1="28828" y1="38262" x2="26641" y2="63282"/>
                        <a14:foregroundMark x1="26641" y1="63282" x2="26641" y2="61738"/>
                        <a14:foregroundMark x1="35391" y1="71568" x2="82813" y2="70106"/>
                        <a14:foregroundMark x1="63125" y1="22340" x2="80625" y2="68562"/>
                        <a14:foregroundMark x1="36875" y1="72380" x2="55859" y2="75386"/>
                        <a14:foregroundMark x1="48516" y1="51097" x2="44922" y2="76117"/>
                        <a14:foregroundMark x1="44922" y1="76117" x2="44922" y2="76117"/>
                        <a14:foregroundMark x1="25938" y1="38262" x2="21563" y2="54184"/>
                        <a14:foregroundMark x1="13594" y1="68562" x2="31797" y2="71568"/>
                        <a14:foregroundMark x1="71172" y1="78392" x2="57578" y2="98700"/>
                        <a14:foregroundMark x1="57578" y1="98700" x2="36172" y2="92201"/>
                        <a14:foregroundMark x1="36172" y1="92201" x2="28125" y2="81478"/>
                        <a14:foregroundMark x1="52188" y1="51909" x2="73359" y2="65556"/>
                        <a14:foregroundMark x1="73359" y1="65556" x2="73359" y2="67019"/>
                        <a14:foregroundMark x1="54375" y1="13972" x2="72578" y2="32169"/>
                        <a14:foregroundMark x1="83516" y1="26889" x2="95938" y2="52640"/>
                        <a14:foregroundMark x1="5547" y1="51097" x2="38516" y2="85946"/>
                        <a14:foregroundMark x1="38516" y1="85946" x2="40547" y2="85946"/>
                        <a14:foregroundMark x1="4844" y1="58733" x2="10625" y2="76929"/>
                        <a14:foregroundMark x1="39063" y1="67831" x2="36875" y2="82210"/>
                        <a14:foregroundMark x1="64609" y1="62470" x2="38203" y2="66450"/>
                        <a14:foregroundMark x1="38203" y1="66450" x2="49141" y2="83997"/>
                        <a14:foregroundMark x1="49141" y1="83997" x2="63828" y2="64013"/>
                        <a14:foregroundMark x1="63828" y1="64013" x2="73359" y2="73842"/>
                        <a14:foregroundMark x1="65313" y1="71568" x2="61641" y2="90496"/>
                        <a14:foregroundMark x1="37578" y1="67831" x2="33984" y2="89358"/>
                        <a14:foregroundMark x1="33984" y1="89358" x2="33984" y2="89033"/>
                        <a14:foregroundMark x1="38359" y1="57189" x2="59609" y2="63282"/>
                        <a14:foregroundMark x1="59609" y1="63282" x2="60234" y2="63282"/>
                        <a14:foregroundMark x1="32500" y1="62470" x2="40547" y2="66288"/>
                        <a14:foregroundMark x1="53672" y1="48091" x2="53672" y2="73842"/>
                        <a14:foregroundMark x1="53672" y1="73842" x2="53672" y2="73842"/>
                        <a14:foregroundMark x1="41953" y1="61738" x2="58750" y2="61738"/>
                        <a14:foregroundMark x1="28828" y1="89764" x2="48125" y2="97969"/>
                        <a14:foregroundMark x1="48125" y1="97969" x2="71875" y2="84484"/>
                        <a14:foregroundMark x1="71875" y1="84484" x2="65313" y2="96588"/>
                        <a14:foregroundMark x1="26641" y1="92039" x2="62969" y2="96263"/>
                        <a14:foregroundMark x1="62969" y1="96263" x2="75547" y2="93582"/>
                        <a14:foregroundMark x1="26641" y1="92770" x2="54063" y2="98538"/>
                        <a14:foregroundMark x1="54063" y1="98538" x2="73750" y2="95532"/>
                        <a14:foregroundMark x1="73750" y1="95532" x2="75547" y2="94314"/>
                        <a14:foregroundMark x1="28125" y1="94314" x2="62813" y2="97969"/>
                        <a14:foregroundMark x1="62813" y1="97969" x2="74766" y2="93582"/>
                        <a14:foregroundMark x1="30312" y1="95857" x2="72734" y2="99594"/>
                        <a14:foregroundMark x1="72734" y1="99594" x2="76250" y2="95045"/>
                        <a14:foregroundMark x1="23750" y1="92039" x2="46328" y2="97319"/>
                        <a14:foregroundMark x1="36172" y1="96588" x2="44141" y2="98863"/>
                        <a14:foregroundMark x1="16484" y1="23883" x2="10625" y2="29894"/>
                        <a14:foregroundMark x1="2656" y1="53371" x2="21406" y2="93989"/>
                        <a14:foregroundMark x1="21406" y1="93989" x2="33984" y2="99594"/>
                        <a14:backgroundMark x1="12109" y1="21608" x2="12109" y2="21608"/>
                        <a14:backgroundMark x1="12109" y1="21608" x2="12109" y2="21608"/>
                        <a14:backgroundMark x1="12109" y1="21608" x2="5547" y2="27620"/>
                        <a14:backgroundMark x1="12812" y1="20796" x2="12109" y2="20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077" y="10054092"/>
            <a:ext cx="1769040" cy="170131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2502DEC-4AD3-4EC6-8EF0-E97E64B49D0E}"/>
              </a:ext>
            </a:extLst>
          </p:cNvPr>
          <p:cNvSpPr txBox="1"/>
          <p:nvPr/>
        </p:nvSpPr>
        <p:spPr>
          <a:xfrm>
            <a:off x="4042940" y="5091162"/>
            <a:ext cx="27379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600" dirty="0">
                <a:solidFill>
                  <a:srgbClr val="1579AA"/>
                </a:solidFill>
                <a:latin typeface="Impact" panose="020B0806030902050204" pitchFamily="34" charset="0"/>
              </a:rPr>
              <a:t>BIZU: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A8EF285-0CFB-48A3-9959-E8EC15EB760F}"/>
              </a:ext>
            </a:extLst>
          </p:cNvPr>
          <p:cNvSpPr txBox="1"/>
          <p:nvPr/>
        </p:nvSpPr>
        <p:spPr>
          <a:xfrm>
            <a:off x="0" y="6400800"/>
            <a:ext cx="96491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</a:rPr>
              <a:t>CRIE VÁRIAS CONTAS E  </a:t>
            </a:r>
          </a:p>
          <a:p>
            <a:pPr algn="ctr"/>
            <a:r>
              <a:rPr lang="pt-BR" sz="3200" dirty="0">
                <a:solidFill>
                  <a:schemeClr val="bg1"/>
                </a:solidFill>
              </a:rPr>
              <a:t> DIVIRTA-SE! </a:t>
            </a:r>
          </a:p>
        </p:txBody>
      </p:sp>
    </p:spTree>
    <p:extLst>
      <p:ext uri="{BB962C8B-B14F-4D97-AF65-F5344CB8AC3E}">
        <p14:creationId xmlns:p14="http://schemas.microsoft.com/office/powerpoint/2010/main" val="1365070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FBCC69D-F6F6-489E-96E9-8C59E76DF736}"/>
              </a:ext>
            </a:extLst>
          </p:cNvPr>
          <p:cNvSpPr/>
          <p:nvPr/>
        </p:nvSpPr>
        <p:spPr>
          <a:xfrm>
            <a:off x="-1" y="0"/>
            <a:ext cx="9601200" cy="12801600"/>
          </a:xfrm>
          <a:prstGeom prst="rect">
            <a:avLst/>
          </a:prstGeom>
          <a:solidFill>
            <a:srgbClr val="081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12548"/>
              </a:solidFill>
            </a:endParaRP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9B46BBF5-C137-42C0-97DE-90C93196F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26641" y="5240647"/>
            <a:ext cx="2412665" cy="2320305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99CE61C-CB63-4686-8E12-8CC6C031A866}"/>
              </a:ext>
            </a:extLst>
          </p:cNvPr>
          <p:cNvSpPr txBox="1"/>
          <p:nvPr/>
        </p:nvSpPr>
        <p:spPr>
          <a:xfrm>
            <a:off x="2459648" y="2278213"/>
            <a:ext cx="55743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Capítulo 04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8436DE7-2CBC-4E2F-8A6F-0685168A0BE9}"/>
              </a:ext>
            </a:extLst>
          </p:cNvPr>
          <p:cNvSpPr txBox="1"/>
          <p:nvPr/>
        </p:nvSpPr>
        <p:spPr>
          <a:xfrm>
            <a:off x="1006719" y="4971924"/>
            <a:ext cx="75877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4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rPr>
              <a:t>O QUE É UM PROMPT E COMO FUNCIONA?</a:t>
            </a:r>
          </a:p>
        </p:txBody>
      </p:sp>
      <p:pic>
        <p:nvPicPr>
          <p:cNvPr id="8" name="Espaço Reservado para Conteúdo 11">
            <a:extLst>
              <a:ext uri="{FF2B5EF4-FFF2-40B4-BE49-F238E27FC236}">
                <a16:creationId xmlns:a16="http://schemas.microsoft.com/office/drawing/2014/main" id="{D2EE0348-6514-42EA-814A-8E9F12E46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80" b="99594" l="2656" r="99375">
                        <a14:foregroundMark x1="22266" y1="25345" x2="9219" y2="69293"/>
                        <a14:foregroundMark x1="9219" y1="69293" x2="9219" y2="69293"/>
                        <a14:foregroundMark x1="54375" y1="19334" x2="56563" y2="67831"/>
                        <a14:foregroundMark x1="50000" y1="25345" x2="76953" y2="72380"/>
                        <a14:foregroundMark x1="55078" y1="13241" x2="97344" y2="30626"/>
                        <a14:foregroundMark x1="97344" y1="30626" x2="99531" y2="30626"/>
                        <a14:foregroundMark x1="39766" y1="13972" x2="11250" y2="25833"/>
                        <a14:foregroundMark x1="11250" y1="25833" x2="10625" y2="27620"/>
                        <a14:foregroundMark x1="10625" y1="35987" x2="9922" y2="71568"/>
                        <a14:foregroundMark x1="9922" y1="71568" x2="58438" y2="88708"/>
                        <a14:foregroundMark x1="58438" y1="88708" x2="63125" y2="89033"/>
                        <a14:foregroundMark x1="58047" y1="32169" x2="66016" y2="56296"/>
                        <a14:foregroundMark x1="66016" y1="56296" x2="66016" y2="62470"/>
                        <a14:foregroundMark x1="51484" y1="32169" x2="48516" y2="54590"/>
                        <a14:foregroundMark x1="48516" y1="54590" x2="49297" y2="60195"/>
                        <a14:foregroundMark x1="51484" y1="51097" x2="78047" y2="50366"/>
                        <a14:foregroundMark x1="78047" y1="50366" x2="78438" y2="50366"/>
                        <a14:foregroundMark x1="54375" y1="15516" x2="66016" y2="31438"/>
                        <a14:foregroundMark x1="32500" y1="26889" x2="46328" y2="20065"/>
                        <a14:foregroundMark x1="26641" y1="51097" x2="17969" y2="71568"/>
                        <a14:foregroundMark x1="17969" y1="71568" x2="17969" y2="71568"/>
                        <a14:foregroundMark x1="7031" y1="41998" x2="15000" y2="76604"/>
                        <a14:foregroundMark x1="15000" y1="76604" x2="15781" y2="76929"/>
                        <a14:foregroundMark x1="35391" y1="26889" x2="28828" y2="45085"/>
                        <a14:foregroundMark x1="45625" y1="45085" x2="39063" y2="70106"/>
                        <a14:foregroundMark x1="55078" y1="62470" x2="71172" y2="74655"/>
                        <a14:foregroundMark x1="31797" y1="23071" x2="21406" y2="49634"/>
                        <a14:foregroundMark x1="21406" y1="49634" x2="25234" y2="55646"/>
                        <a14:foregroundMark x1="49297" y1="14785" x2="71172" y2="26239"/>
                        <a14:foregroundMark x1="71172" y1="26239" x2="71172" y2="30626"/>
                        <a14:foregroundMark x1="4844" y1="42811" x2="9297" y2="65963"/>
                        <a14:foregroundMark x1="9297" y1="65963" x2="20391" y2="88221"/>
                        <a14:foregroundMark x1="20391" y1="88221" x2="39766" y2="92364"/>
                        <a14:foregroundMark x1="39766" y1="92364" x2="68516" y2="87977"/>
                        <a14:foregroundMark x1="68516" y1="87977" x2="76250" y2="84484"/>
                        <a14:foregroundMark x1="53672" y1="10967" x2="78750" y2="13810"/>
                        <a14:foregroundMark x1="78750" y1="13810" x2="95469" y2="55646"/>
                        <a14:foregroundMark x1="95469" y1="55646" x2="88594" y2="74655"/>
                        <a14:foregroundMark x1="44141" y1="8692" x2="70078" y2="15678"/>
                        <a14:foregroundMark x1="70078" y1="15678" x2="77734" y2="20796"/>
                        <a14:foregroundMark x1="12125" y1="20822" x2="11406" y2="21121"/>
                        <a14:foregroundMark x1="37578" y1="10236" x2="12686" y2="20589"/>
                        <a14:foregroundMark x1="10175" y1="25658" x2="5938" y2="41267"/>
                        <a14:foregroundMark x1="5938" y1="41267" x2="5547" y2="41267"/>
                        <a14:foregroundMark x1="33984" y1="17059" x2="73359" y2="19334"/>
                        <a14:foregroundMark x1="41953" y1="7961" x2="62109" y2="10967"/>
                        <a14:foregroundMark x1="62109" y1="10967" x2="64609" y2="12510"/>
                        <a14:foregroundMark x1="72578" y1="35175" x2="85703" y2="71568"/>
                        <a14:foregroundMark x1="76250" y1="47360" x2="87188" y2="64013"/>
                        <a14:foregroundMark x1="79141" y1="52640" x2="85313" y2="79935"/>
                        <a14:foregroundMark x1="85313" y1="79935" x2="85703" y2="79935"/>
                        <a14:foregroundMark x1="28125" y1="33712" x2="28125" y2="61007"/>
                        <a14:foregroundMark x1="28125" y1="61007" x2="28125" y2="61007"/>
                        <a14:foregroundMark x1="36172" y1="71568" x2="67500" y2="65556"/>
                        <a14:foregroundMark x1="67500" y1="65556" x2="68984" y2="64744"/>
                        <a14:foregroundMark x1="85000" y1="22340" x2="98828" y2="45085"/>
                        <a14:foregroundMark x1="81328" y1="20796" x2="79609" y2="47929"/>
                        <a14:foregroundMark x1="79609" y1="47929" x2="64609" y2="97319"/>
                        <a14:foregroundMark x1="64609" y1="97319" x2="74063" y2="84484"/>
                        <a14:foregroundMark x1="39063" y1="18522" x2="26641" y2="48091"/>
                        <a14:foregroundMark x1="26641" y1="48091" x2="26641" y2="49634"/>
                        <a14:foregroundMark x1="52891" y1="12510" x2="44922" y2="15516"/>
                        <a14:foregroundMark x1="28828" y1="38262" x2="26641" y2="63282"/>
                        <a14:foregroundMark x1="26641" y1="63282" x2="26641" y2="61738"/>
                        <a14:foregroundMark x1="35391" y1="71568" x2="82813" y2="70106"/>
                        <a14:foregroundMark x1="63125" y1="22340" x2="80625" y2="68562"/>
                        <a14:foregroundMark x1="36875" y1="72380" x2="55859" y2="75386"/>
                        <a14:foregroundMark x1="48516" y1="51097" x2="44922" y2="76117"/>
                        <a14:foregroundMark x1="44922" y1="76117" x2="44922" y2="76117"/>
                        <a14:foregroundMark x1="25938" y1="38262" x2="21563" y2="54184"/>
                        <a14:foregroundMark x1="13594" y1="68562" x2="31797" y2="71568"/>
                        <a14:foregroundMark x1="71172" y1="78392" x2="57578" y2="98700"/>
                        <a14:foregroundMark x1="57578" y1="98700" x2="36172" y2="92201"/>
                        <a14:foregroundMark x1="36172" y1="92201" x2="28125" y2="81478"/>
                        <a14:foregroundMark x1="52188" y1="51909" x2="73359" y2="65556"/>
                        <a14:foregroundMark x1="73359" y1="65556" x2="73359" y2="67019"/>
                        <a14:foregroundMark x1="54375" y1="13972" x2="72578" y2="32169"/>
                        <a14:foregroundMark x1="83516" y1="26889" x2="95938" y2="52640"/>
                        <a14:foregroundMark x1="5547" y1="51097" x2="38516" y2="85946"/>
                        <a14:foregroundMark x1="38516" y1="85946" x2="40547" y2="85946"/>
                        <a14:foregroundMark x1="4844" y1="58733" x2="10625" y2="76929"/>
                        <a14:foregroundMark x1="39063" y1="67831" x2="36875" y2="82210"/>
                        <a14:foregroundMark x1="64609" y1="62470" x2="38203" y2="66450"/>
                        <a14:foregroundMark x1="38203" y1="66450" x2="49141" y2="83997"/>
                        <a14:foregroundMark x1="49141" y1="83997" x2="63828" y2="64013"/>
                        <a14:foregroundMark x1="63828" y1="64013" x2="73359" y2="73842"/>
                        <a14:foregroundMark x1="65313" y1="71568" x2="61641" y2="90496"/>
                        <a14:foregroundMark x1="37578" y1="67831" x2="33984" y2="89358"/>
                        <a14:foregroundMark x1="33984" y1="89358" x2="33984" y2="89033"/>
                        <a14:foregroundMark x1="38359" y1="57189" x2="59609" y2="63282"/>
                        <a14:foregroundMark x1="59609" y1="63282" x2="60234" y2="63282"/>
                        <a14:foregroundMark x1="32500" y1="62470" x2="40547" y2="66288"/>
                        <a14:foregroundMark x1="53672" y1="48091" x2="53672" y2="73842"/>
                        <a14:foregroundMark x1="53672" y1="73842" x2="53672" y2="73842"/>
                        <a14:foregroundMark x1="41953" y1="61738" x2="58750" y2="61738"/>
                        <a14:foregroundMark x1="28828" y1="89764" x2="48125" y2="97969"/>
                        <a14:foregroundMark x1="48125" y1="97969" x2="71875" y2="84484"/>
                        <a14:foregroundMark x1="71875" y1="84484" x2="65313" y2="96588"/>
                        <a14:foregroundMark x1="26641" y1="92039" x2="62969" y2="96263"/>
                        <a14:foregroundMark x1="62969" y1="96263" x2="75547" y2="93582"/>
                        <a14:foregroundMark x1="26641" y1="92770" x2="54063" y2="98538"/>
                        <a14:foregroundMark x1="54063" y1="98538" x2="73750" y2="95532"/>
                        <a14:foregroundMark x1="73750" y1="95532" x2="75547" y2="94314"/>
                        <a14:foregroundMark x1="28125" y1="94314" x2="62813" y2="97969"/>
                        <a14:foregroundMark x1="62813" y1="97969" x2="74766" y2="93582"/>
                        <a14:foregroundMark x1="30312" y1="95857" x2="72734" y2="99594"/>
                        <a14:foregroundMark x1="72734" y1="99594" x2="76250" y2="95045"/>
                        <a14:foregroundMark x1="23750" y1="92039" x2="46328" y2="97319"/>
                        <a14:foregroundMark x1="36172" y1="96588" x2="44141" y2="98863"/>
                        <a14:foregroundMark x1="16484" y1="23883" x2="10625" y2="29894"/>
                        <a14:foregroundMark x1="2656" y1="53371" x2="21406" y2="93989"/>
                        <a14:foregroundMark x1="21406" y1="93989" x2="33984" y2="99594"/>
                        <a14:backgroundMark x1="12109" y1="21608" x2="12109" y2="21608"/>
                        <a14:backgroundMark x1="12109" y1="21608" x2="12109" y2="21608"/>
                        <a14:backgroundMark x1="12109" y1="21608" x2="5547" y2="27620"/>
                        <a14:backgroundMark x1="12812" y1="20796" x2="12109" y2="20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080" y="9790059"/>
            <a:ext cx="1769040" cy="1701319"/>
          </a:xfrm>
          <a:prstGeom prst="rect">
            <a:avLst/>
          </a:prstGeo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35522C11-2280-43DE-AA7A-DAEE819AD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Liga dos Prompts/Regiane Ferreira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E9FDB83-9816-4889-AAE7-5DD171C21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8F83F-41BA-47FA-87F4-E5CFA15BCF67}" type="slidenum">
              <a:rPr lang="pt-BR" smtClean="0"/>
              <a:t>9</a:t>
            </a:fld>
            <a:endParaRPr lang="pt-BR"/>
          </a:p>
        </p:txBody>
      </p:sp>
      <p:sp>
        <p:nvSpPr>
          <p:cNvPr id="9" name="Fluxograma: Documento 8">
            <a:extLst>
              <a:ext uri="{FF2B5EF4-FFF2-40B4-BE49-F238E27FC236}">
                <a16:creationId xmlns:a16="http://schemas.microsoft.com/office/drawing/2014/main" id="{DD32FD46-4004-42CC-8FD3-6395606C182F}"/>
              </a:ext>
            </a:extLst>
          </p:cNvPr>
          <p:cNvSpPr/>
          <p:nvPr/>
        </p:nvSpPr>
        <p:spPr>
          <a:xfrm rot="10473735">
            <a:off x="-218159" y="8051748"/>
            <a:ext cx="11221548" cy="5244268"/>
          </a:xfrm>
          <a:prstGeom prst="flowChartDocumen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Espaço Reservado para Conteúdo 11">
            <a:extLst>
              <a:ext uri="{FF2B5EF4-FFF2-40B4-BE49-F238E27FC236}">
                <a16:creationId xmlns:a16="http://schemas.microsoft.com/office/drawing/2014/main" id="{6C3EA419-6EE7-4B44-93C5-5F2C2EFBE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80" b="99594" l="2656" r="99375">
                        <a14:foregroundMark x1="22266" y1="25345" x2="9219" y2="69293"/>
                        <a14:foregroundMark x1="9219" y1="69293" x2="9219" y2="69293"/>
                        <a14:foregroundMark x1="54375" y1="19334" x2="56563" y2="67831"/>
                        <a14:foregroundMark x1="50000" y1="25345" x2="76953" y2="72380"/>
                        <a14:foregroundMark x1="55078" y1="13241" x2="97344" y2="30626"/>
                        <a14:foregroundMark x1="97344" y1="30626" x2="99531" y2="30626"/>
                        <a14:foregroundMark x1="39766" y1="13972" x2="11250" y2="25833"/>
                        <a14:foregroundMark x1="11250" y1="25833" x2="10625" y2="27620"/>
                        <a14:foregroundMark x1="10625" y1="35987" x2="9922" y2="71568"/>
                        <a14:foregroundMark x1="9922" y1="71568" x2="58438" y2="88708"/>
                        <a14:foregroundMark x1="58438" y1="88708" x2="63125" y2="89033"/>
                        <a14:foregroundMark x1="58047" y1="32169" x2="66016" y2="56296"/>
                        <a14:foregroundMark x1="66016" y1="56296" x2="66016" y2="62470"/>
                        <a14:foregroundMark x1="51484" y1="32169" x2="48516" y2="54590"/>
                        <a14:foregroundMark x1="48516" y1="54590" x2="49297" y2="60195"/>
                        <a14:foregroundMark x1="51484" y1="51097" x2="78047" y2="50366"/>
                        <a14:foregroundMark x1="78047" y1="50366" x2="78438" y2="50366"/>
                        <a14:foregroundMark x1="54375" y1="15516" x2="66016" y2="31438"/>
                        <a14:foregroundMark x1="32500" y1="26889" x2="46328" y2="20065"/>
                        <a14:foregroundMark x1="26641" y1="51097" x2="17969" y2="71568"/>
                        <a14:foregroundMark x1="17969" y1="71568" x2="17969" y2="71568"/>
                        <a14:foregroundMark x1="7031" y1="41998" x2="15000" y2="76604"/>
                        <a14:foregroundMark x1="15000" y1="76604" x2="15781" y2="76929"/>
                        <a14:foregroundMark x1="35391" y1="26889" x2="28828" y2="45085"/>
                        <a14:foregroundMark x1="45625" y1="45085" x2="39063" y2="70106"/>
                        <a14:foregroundMark x1="55078" y1="62470" x2="71172" y2="74655"/>
                        <a14:foregroundMark x1="31797" y1="23071" x2="21406" y2="49634"/>
                        <a14:foregroundMark x1="21406" y1="49634" x2="25234" y2="55646"/>
                        <a14:foregroundMark x1="49297" y1="14785" x2="71172" y2="26239"/>
                        <a14:foregroundMark x1="71172" y1="26239" x2="71172" y2="30626"/>
                        <a14:foregroundMark x1="4844" y1="42811" x2="9297" y2="65963"/>
                        <a14:foregroundMark x1="9297" y1="65963" x2="20391" y2="88221"/>
                        <a14:foregroundMark x1="20391" y1="88221" x2="39766" y2="92364"/>
                        <a14:foregroundMark x1="39766" y1="92364" x2="68516" y2="87977"/>
                        <a14:foregroundMark x1="68516" y1="87977" x2="76250" y2="84484"/>
                        <a14:foregroundMark x1="53672" y1="10967" x2="78750" y2="13810"/>
                        <a14:foregroundMark x1="78750" y1="13810" x2="95469" y2="55646"/>
                        <a14:foregroundMark x1="95469" y1="55646" x2="88594" y2="74655"/>
                        <a14:foregroundMark x1="44141" y1="8692" x2="70078" y2="15678"/>
                        <a14:foregroundMark x1="70078" y1="15678" x2="77734" y2="20796"/>
                        <a14:foregroundMark x1="12125" y1="20822" x2="11406" y2="21121"/>
                        <a14:foregroundMark x1="37578" y1="10236" x2="12686" y2="20589"/>
                        <a14:foregroundMark x1="10175" y1="25658" x2="5938" y2="41267"/>
                        <a14:foregroundMark x1="5938" y1="41267" x2="5547" y2="41267"/>
                        <a14:foregroundMark x1="33984" y1="17059" x2="73359" y2="19334"/>
                        <a14:foregroundMark x1="41953" y1="7961" x2="62109" y2="10967"/>
                        <a14:foregroundMark x1="62109" y1="10967" x2="64609" y2="12510"/>
                        <a14:foregroundMark x1="72578" y1="35175" x2="85703" y2="71568"/>
                        <a14:foregroundMark x1="76250" y1="47360" x2="87188" y2="64013"/>
                        <a14:foregroundMark x1="79141" y1="52640" x2="85313" y2="79935"/>
                        <a14:foregroundMark x1="85313" y1="79935" x2="85703" y2="79935"/>
                        <a14:foregroundMark x1="28125" y1="33712" x2="28125" y2="61007"/>
                        <a14:foregroundMark x1="28125" y1="61007" x2="28125" y2="61007"/>
                        <a14:foregroundMark x1="36172" y1="71568" x2="67500" y2="65556"/>
                        <a14:foregroundMark x1="67500" y1="65556" x2="68984" y2="64744"/>
                        <a14:foregroundMark x1="85000" y1="22340" x2="98828" y2="45085"/>
                        <a14:foregroundMark x1="81328" y1="20796" x2="79609" y2="47929"/>
                        <a14:foregroundMark x1="79609" y1="47929" x2="64609" y2="97319"/>
                        <a14:foregroundMark x1="64609" y1="97319" x2="74063" y2="84484"/>
                        <a14:foregroundMark x1="39063" y1="18522" x2="26641" y2="48091"/>
                        <a14:foregroundMark x1="26641" y1="48091" x2="26641" y2="49634"/>
                        <a14:foregroundMark x1="52891" y1="12510" x2="44922" y2="15516"/>
                        <a14:foregroundMark x1="28828" y1="38262" x2="26641" y2="63282"/>
                        <a14:foregroundMark x1="26641" y1="63282" x2="26641" y2="61738"/>
                        <a14:foregroundMark x1="35391" y1="71568" x2="82813" y2="70106"/>
                        <a14:foregroundMark x1="63125" y1="22340" x2="80625" y2="68562"/>
                        <a14:foregroundMark x1="36875" y1="72380" x2="55859" y2="75386"/>
                        <a14:foregroundMark x1="48516" y1="51097" x2="44922" y2="76117"/>
                        <a14:foregroundMark x1="44922" y1="76117" x2="44922" y2="76117"/>
                        <a14:foregroundMark x1="25938" y1="38262" x2="21563" y2="54184"/>
                        <a14:foregroundMark x1="13594" y1="68562" x2="31797" y2="71568"/>
                        <a14:foregroundMark x1="71172" y1="78392" x2="57578" y2="98700"/>
                        <a14:foregroundMark x1="57578" y1="98700" x2="36172" y2="92201"/>
                        <a14:foregroundMark x1="36172" y1="92201" x2="28125" y2="81478"/>
                        <a14:foregroundMark x1="52188" y1="51909" x2="73359" y2="65556"/>
                        <a14:foregroundMark x1="73359" y1="65556" x2="73359" y2="67019"/>
                        <a14:foregroundMark x1="54375" y1="13972" x2="72578" y2="32169"/>
                        <a14:foregroundMark x1="83516" y1="26889" x2="95938" y2="52640"/>
                        <a14:foregroundMark x1="5547" y1="51097" x2="38516" y2="85946"/>
                        <a14:foregroundMark x1="38516" y1="85946" x2="40547" y2="85946"/>
                        <a14:foregroundMark x1="4844" y1="58733" x2="10625" y2="76929"/>
                        <a14:foregroundMark x1="39063" y1="67831" x2="36875" y2="82210"/>
                        <a14:foregroundMark x1="64609" y1="62470" x2="38203" y2="66450"/>
                        <a14:foregroundMark x1="38203" y1="66450" x2="49141" y2="83997"/>
                        <a14:foregroundMark x1="49141" y1="83997" x2="63828" y2="64013"/>
                        <a14:foregroundMark x1="63828" y1="64013" x2="73359" y2="73842"/>
                        <a14:foregroundMark x1="65313" y1="71568" x2="61641" y2="90496"/>
                        <a14:foregroundMark x1="37578" y1="67831" x2="33984" y2="89358"/>
                        <a14:foregroundMark x1="33984" y1="89358" x2="33984" y2="89033"/>
                        <a14:foregroundMark x1="38359" y1="57189" x2="59609" y2="63282"/>
                        <a14:foregroundMark x1="59609" y1="63282" x2="60234" y2="63282"/>
                        <a14:foregroundMark x1="32500" y1="62470" x2="40547" y2="66288"/>
                        <a14:foregroundMark x1="53672" y1="48091" x2="53672" y2="73842"/>
                        <a14:foregroundMark x1="53672" y1="73842" x2="53672" y2="73842"/>
                        <a14:foregroundMark x1="41953" y1="61738" x2="58750" y2="61738"/>
                        <a14:foregroundMark x1="28828" y1="89764" x2="48125" y2="97969"/>
                        <a14:foregroundMark x1="48125" y1="97969" x2="71875" y2="84484"/>
                        <a14:foregroundMark x1="71875" y1="84484" x2="65313" y2="96588"/>
                        <a14:foregroundMark x1="26641" y1="92039" x2="62969" y2="96263"/>
                        <a14:foregroundMark x1="62969" y1="96263" x2="75547" y2="93582"/>
                        <a14:foregroundMark x1="26641" y1="92770" x2="54063" y2="98538"/>
                        <a14:foregroundMark x1="54063" y1="98538" x2="73750" y2="95532"/>
                        <a14:foregroundMark x1="73750" y1="95532" x2="75547" y2="94314"/>
                        <a14:foregroundMark x1="28125" y1="94314" x2="62813" y2="97969"/>
                        <a14:foregroundMark x1="62813" y1="97969" x2="74766" y2="93582"/>
                        <a14:foregroundMark x1="30312" y1="95857" x2="72734" y2="99594"/>
                        <a14:foregroundMark x1="72734" y1="99594" x2="76250" y2="95045"/>
                        <a14:foregroundMark x1="23750" y1="92039" x2="46328" y2="97319"/>
                        <a14:foregroundMark x1="36172" y1="96588" x2="44141" y2="98863"/>
                        <a14:foregroundMark x1="16484" y1="23883" x2="10625" y2="29894"/>
                        <a14:foregroundMark x1="2656" y1="53371" x2="21406" y2="93989"/>
                        <a14:foregroundMark x1="21406" y1="93989" x2="33984" y2="99594"/>
                        <a14:backgroundMark x1="12109" y1="21608" x2="12109" y2="21608"/>
                        <a14:backgroundMark x1="12109" y1="21608" x2="12109" y2="21608"/>
                        <a14:backgroundMark x1="12109" y1="21608" x2="5547" y2="27620"/>
                        <a14:backgroundMark x1="12812" y1="20796" x2="12109" y2="20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049" y="9823224"/>
            <a:ext cx="1769040" cy="1701319"/>
          </a:xfrm>
          <a:prstGeom prst="rect">
            <a:avLst/>
          </a:prstGeom>
        </p:spPr>
      </p:pic>
      <p:sp>
        <p:nvSpPr>
          <p:cNvPr id="13" name="Espaço Reservado para Rodapé 4">
            <a:extLst>
              <a:ext uri="{FF2B5EF4-FFF2-40B4-BE49-F238E27FC236}">
                <a16:creationId xmlns:a16="http://schemas.microsoft.com/office/drawing/2014/main" id="{0BC1BF9D-3F1D-4149-ABAC-1439BC60A293}"/>
              </a:ext>
            </a:extLst>
          </p:cNvPr>
          <p:cNvSpPr txBox="1">
            <a:spLocks/>
          </p:cNvSpPr>
          <p:nvPr/>
        </p:nvSpPr>
        <p:spPr>
          <a:xfrm>
            <a:off x="117231" y="11898354"/>
            <a:ext cx="9442937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>
                <a:latin typeface="Impact" panose="020B0806030902050204" pitchFamily="34" charset="0"/>
              </a:rPr>
              <a:t>Liga dos Prompts por Regiane Ferreira</a:t>
            </a:r>
            <a:endParaRPr lang="pt-BR" sz="2400" dirty="0">
              <a:latin typeface="Impact" panose="020B0806030902050204" pitchFamily="34" charset="0"/>
            </a:endParaRPr>
          </a:p>
        </p:txBody>
      </p:sp>
      <p:sp>
        <p:nvSpPr>
          <p:cNvPr id="14" name="Espaço Reservado para Número de Slide 7">
            <a:extLst>
              <a:ext uri="{FF2B5EF4-FFF2-40B4-BE49-F238E27FC236}">
                <a16:creationId xmlns:a16="http://schemas.microsoft.com/office/drawing/2014/main" id="{74B46751-9AAC-4E83-9688-8B8FB75CB31F}"/>
              </a:ext>
            </a:extLst>
          </p:cNvPr>
          <p:cNvSpPr txBox="1">
            <a:spLocks/>
          </p:cNvSpPr>
          <p:nvPr/>
        </p:nvSpPr>
        <p:spPr>
          <a:xfrm>
            <a:off x="6739817" y="11898354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F8F83F-41BA-47FA-87F4-E5CFA15BCF67}" type="slidenum">
              <a:rPr lang="pt-BR" sz="2400" smtClean="0">
                <a:latin typeface="Impact" panose="020B0806030902050204" pitchFamily="34" charset="0"/>
              </a:rPr>
              <a:pPr/>
              <a:t>9</a:t>
            </a:fld>
            <a:endParaRPr lang="pt-BR" sz="24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6522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1489</TotalTime>
  <Words>1138</Words>
  <Application>Microsoft Office PowerPoint</Application>
  <PresentationFormat>Papel A3 (297 x 420 mm)</PresentationFormat>
  <Paragraphs>181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Regiane Ferreira</dc:creator>
  <cp:lastModifiedBy>Regiane Ferreira</cp:lastModifiedBy>
  <cp:revision>84</cp:revision>
  <dcterms:created xsi:type="dcterms:W3CDTF">2024-12-01T23:50:42Z</dcterms:created>
  <dcterms:modified xsi:type="dcterms:W3CDTF">2024-12-06T11:22:46Z</dcterms:modified>
</cp:coreProperties>
</file>